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02" r:id="rId2"/>
    <p:sldMasterId id="2147483820" r:id="rId3"/>
    <p:sldMasterId id="2147483832" r:id="rId4"/>
    <p:sldMasterId id="2147483856" r:id="rId5"/>
  </p:sldMasterIdLst>
  <p:notesMasterIdLst>
    <p:notesMasterId r:id="rId45"/>
  </p:notesMasterIdLst>
  <p:sldIdLst>
    <p:sldId id="344" r:id="rId6"/>
    <p:sldId id="381" r:id="rId7"/>
    <p:sldId id="366" r:id="rId8"/>
    <p:sldId id="282" r:id="rId9"/>
    <p:sldId id="283" r:id="rId10"/>
    <p:sldId id="460" r:id="rId11"/>
    <p:sldId id="328" r:id="rId12"/>
    <p:sldId id="330" r:id="rId13"/>
    <p:sldId id="440" r:id="rId14"/>
    <p:sldId id="281" r:id="rId15"/>
    <p:sldId id="372" r:id="rId16"/>
    <p:sldId id="331" r:id="rId17"/>
    <p:sldId id="311" r:id="rId18"/>
    <p:sldId id="284" r:id="rId19"/>
    <p:sldId id="439" r:id="rId20"/>
    <p:sldId id="510" r:id="rId21"/>
    <p:sldId id="507" r:id="rId22"/>
    <p:sldId id="508" r:id="rId23"/>
    <p:sldId id="509" r:id="rId24"/>
    <p:sldId id="469" r:id="rId25"/>
    <p:sldId id="266" r:id="rId26"/>
    <p:sldId id="267" r:id="rId27"/>
    <p:sldId id="470" r:id="rId28"/>
    <p:sldId id="471" r:id="rId29"/>
    <p:sldId id="472" r:id="rId30"/>
    <p:sldId id="473" r:id="rId31"/>
    <p:sldId id="453" r:id="rId32"/>
    <p:sldId id="403" r:id="rId33"/>
    <p:sldId id="285" r:id="rId34"/>
    <p:sldId id="312" r:id="rId35"/>
    <p:sldId id="286" r:id="rId36"/>
    <p:sldId id="289" r:id="rId37"/>
    <p:sldId id="272" r:id="rId38"/>
    <p:sldId id="291" r:id="rId39"/>
    <p:sldId id="293" r:id="rId40"/>
    <p:sldId id="322" r:id="rId41"/>
    <p:sldId id="294" r:id="rId42"/>
    <p:sldId id="321" r:id="rId43"/>
    <p:sldId id="273" r:id="rId44"/>
  </p:sldIdLst>
  <p:sldSz cx="9144000" cy="6858000" type="screen4x3"/>
  <p:notesSz cx="6858000" cy="9144000"/>
  <p:defaultTextStyle>
    <a:defPPr>
      <a:defRPr lang="pt-BR"/>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249"/>
    <a:srgbClr val="000099"/>
    <a:srgbClr val="362F91"/>
    <a:srgbClr val="CC0000"/>
    <a:srgbClr val="FF0066"/>
    <a:srgbClr val="FFFFFF"/>
    <a:srgbClr val="009900"/>
    <a:srgbClr val="990099"/>
    <a:srgbClr val="FF0000"/>
    <a:srgbClr val="CC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49" autoAdjust="0"/>
  </p:normalViewPr>
  <p:slideViewPr>
    <p:cSldViewPr>
      <p:cViewPr varScale="1">
        <p:scale>
          <a:sx n="66" d="100"/>
          <a:sy n="66" d="100"/>
        </p:scale>
        <p:origin x="1280" y="3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54050536-80FE-4289-9756-C5C05DF7BFF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pt-BR"/>
          </a:p>
        </p:txBody>
      </p:sp>
      <p:sp>
        <p:nvSpPr>
          <p:cNvPr id="3" name="Espaço Reservado para Data 2">
            <a:extLst>
              <a:ext uri="{FF2B5EF4-FFF2-40B4-BE49-F238E27FC236}">
                <a16:creationId xmlns:a16="http://schemas.microsoft.com/office/drawing/2014/main" id="{7EAF3F21-C876-481F-9812-551D62B7A016}"/>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929B9FBA-5724-412C-ABCA-2F730D3357A4}" type="datetimeFigureOut">
              <a:rPr lang="pt-BR"/>
              <a:pPr>
                <a:defRPr/>
              </a:pPr>
              <a:t>12/05/2024</a:t>
            </a:fld>
            <a:endParaRPr lang="pt-BR"/>
          </a:p>
        </p:txBody>
      </p:sp>
      <p:sp>
        <p:nvSpPr>
          <p:cNvPr id="4" name="Espaço Reservado para Imagem de Slide 3">
            <a:extLst>
              <a:ext uri="{FF2B5EF4-FFF2-40B4-BE49-F238E27FC236}">
                <a16:creationId xmlns:a16="http://schemas.microsoft.com/office/drawing/2014/main" id="{510E2B69-E8C7-4C33-9AB1-88208E4F6175}"/>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pt-BR" noProof="0"/>
          </a:p>
        </p:txBody>
      </p:sp>
      <p:sp>
        <p:nvSpPr>
          <p:cNvPr id="5" name="Espaço Reservado para Anotações 4">
            <a:extLst>
              <a:ext uri="{FF2B5EF4-FFF2-40B4-BE49-F238E27FC236}">
                <a16:creationId xmlns:a16="http://schemas.microsoft.com/office/drawing/2014/main" id="{5EAD9764-A2BD-4D1D-8BCE-E5F9848A5F0B}"/>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noProof="0"/>
              <a:t>Clique para editar os estilos do texto mestre</a:t>
            </a:r>
          </a:p>
          <a:p>
            <a:pPr lvl="1"/>
            <a:r>
              <a:rPr lang="pt-BR" noProof="0"/>
              <a:t>Segundo nível</a:t>
            </a:r>
          </a:p>
          <a:p>
            <a:pPr lvl="2"/>
            <a:r>
              <a:rPr lang="pt-BR" noProof="0"/>
              <a:t>Terceiro nível</a:t>
            </a:r>
          </a:p>
          <a:p>
            <a:pPr lvl="3"/>
            <a:r>
              <a:rPr lang="pt-BR" noProof="0"/>
              <a:t>Quarto nível</a:t>
            </a:r>
          </a:p>
          <a:p>
            <a:pPr lvl="4"/>
            <a:r>
              <a:rPr lang="pt-BR" noProof="0"/>
              <a:t>Quinto nível</a:t>
            </a:r>
          </a:p>
        </p:txBody>
      </p:sp>
      <p:sp>
        <p:nvSpPr>
          <p:cNvPr id="6" name="Espaço Reservado para Rodapé 5">
            <a:extLst>
              <a:ext uri="{FF2B5EF4-FFF2-40B4-BE49-F238E27FC236}">
                <a16:creationId xmlns:a16="http://schemas.microsoft.com/office/drawing/2014/main" id="{A5167E1A-5133-43CF-B597-8CCA037C7E17}"/>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pt-BR"/>
          </a:p>
        </p:txBody>
      </p:sp>
      <p:sp>
        <p:nvSpPr>
          <p:cNvPr id="7" name="Espaço Reservado para Número de Slide 6">
            <a:extLst>
              <a:ext uri="{FF2B5EF4-FFF2-40B4-BE49-F238E27FC236}">
                <a16:creationId xmlns:a16="http://schemas.microsoft.com/office/drawing/2014/main" id="{A2639F48-FB22-47DD-94DA-F6A3B4A97B03}"/>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278504F7-F01A-4E7C-B7A4-635C93F52873}" type="slidenum">
              <a:rPr lang="pt-BR" altLang="pt-BR"/>
              <a:pPr/>
              <a:t>‹nº›</a:t>
            </a:fld>
            <a:endParaRPr lang="pt-BR" alt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Espaço Reservado para Imagem de Slide 1">
            <a:extLst>
              <a:ext uri="{FF2B5EF4-FFF2-40B4-BE49-F238E27FC236}">
                <a16:creationId xmlns:a16="http://schemas.microsoft.com/office/drawing/2014/main" id="{32A9D859-0DF1-4FFB-BAAC-2177834FEBF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Espaço Reservado para Anotações 2">
            <a:extLst>
              <a:ext uri="{FF2B5EF4-FFF2-40B4-BE49-F238E27FC236}">
                <a16:creationId xmlns:a16="http://schemas.microsoft.com/office/drawing/2014/main" id="{930DDEAA-64D9-4C29-A4AC-C4E87633008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E596603C-7FB2-423B-85AC-B4AE4259DB5C}"/>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BE26E5-7E7D-4F1E-AC41-BFE3408B7997}" type="slidenum">
              <a:rPr kumimoji="0" lang="pt-BR" altLang="pt-BR"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pt-BR" altLang="pt-BR" sz="1200" b="0" i="0" u="none" strike="noStrike" kern="1200" cap="none" spc="0" normalizeH="0" baseline="0" noProof="0">
              <a:ln>
                <a:noFill/>
              </a:ln>
              <a:solidFill>
                <a:prstClr val="black"/>
              </a:solidFill>
              <a:effectLst/>
              <a:uLnTx/>
              <a:uFillTx/>
              <a:latin typeface="Calibri" panose="020F0502020204030204" pitchFamily="34" charset="0"/>
              <a:ea typeface="+mn-ea"/>
              <a:cs typeface="Arial" panose="020B0604020202020204" pitchFamily="34" charset="0"/>
            </a:endParaRPr>
          </a:p>
        </p:txBody>
      </p:sp>
    </p:spTree>
    <p:extLst>
      <p:ext uri="{BB962C8B-B14F-4D97-AF65-F5344CB8AC3E}">
        <p14:creationId xmlns:p14="http://schemas.microsoft.com/office/powerpoint/2010/main" val="1204215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ço Reservado para Imagem de Slide 1">
            <a:extLst>
              <a:ext uri="{FF2B5EF4-FFF2-40B4-BE49-F238E27FC236}">
                <a16:creationId xmlns:a16="http://schemas.microsoft.com/office/drawing/2014/main" id="{83F214F3-32C1-4692-BD0E-FF0C219294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Espaço Reservado para Anotações 2">
            <a:extLst>
              <a:ext uri="{FF2B5EF4-FFF2-40B4-BE49-F238E27FC236}">
                <a16:creationId xmlns:a16="http://schemas.microsoft.com/office/drawing/2014/main" id="{023F5CFE-6266-43C2-A66E-8640A2DB0D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ED6BBC62-2C0B-444E-8E68-C222C8342293}"/>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716AA624-AD02-4E2E-8B1E-9F33C171845E}" type="slidenum">
              <a:rPr lang="pt-BR" altLang="pt-BR" sz="1200">
                <a:latin typeface="Calibri" panose="020F0502020204030204" pitchFamily="34" charset="0"/>
              </a:rPr>
              <a:pPr algn="r" eaLnBrk="1" hangingPunct="1"/>
              <a:t>36</a:t>
            </a:fld>
            <a:endParaRPr lang="pt-BR" altLang="pt-BR"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ço Reservado para Imagem de Slide 1">
            <a:extLst>
              <a:ext uri="{FF2B5EF4-FFF2-40B4-BE49-F238E27FC236}">
                <a16:creationId xmlns:a16="http://schemas.microsoft.com/office/drawing/2014/main" id="{40EB9C15-9285-4711-B245-B94F49878F0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Espaço Reservado para Anotações 2">
            <a:extLst>
              <a:ext uri="{FF2B5EF4-FFF2-40B4-BE49-F238E27FC236}">
                <a16:creationId xmlns:a16="http://schemas.microsoft.com/office/drawing/2014/main" id="{DEBA98B5-7CAD-4B4C-B0E1-4A0BB5B6EEE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E4233267-F412-40E3-AA91-1FAB40101820}"/>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D2FEA3A5-E546-409E-BADB-BC6E60AA4126}" type="slidenum">
              <a:rPr lang="pt-BR" altLang="pt-BR" sz="1200">
                <a:latin typeface="Calibri" panose="020F0502020204030204" pitchFamily="34" charset="0"/>
              </a:rPr>
              <a:pPr algn="r" eaLnBrk="1" hangingPunct="1"/>
              <a:t>37</a:t>
            </a:fld>
            <a:endParaRPr lang="pt-BR" altLang="pt-BR" sz="120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ço Reservado para Imagem de Slide 1">
            <a:extLst>
              <a:ext uri="{FF2B5EF4-FFF2-40B4-BE49-F238E27FC236}">
                <a16:creationId xmlns:a16="http://schemas.microsoft.com/office/drawing/2014/main" id="{992FAAA3-74D9-4B99-A7B4-A3E763912A3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Espaço Reservado para Anotações 2">
            <a:extLst>
              <a:ext uri="{FF2B5EF4-FFF2-40B4-BE49-F238E27FC236}">
                <a16:creationId xmlns:a16="http://schemas.microsoft.com/office/drawing/2014/main" id="{CC17639D-71C1-4A39-AC80-614442494F5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F7CFBBE2-9878-402A-96E6-0328EEA9DA4A}"/>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1431227D-008E-495A-A5D1-65CDD11E8F90}" type="slidenum">
              <a:rPr lang="pt-BR" altLang="pt-BR" sz="1200">
                <a:latin typeface="Calibri" panose="020F0502020204030204" pitchFamily="34" charset="0"/>
              </a:rPr>
              <a:pPr algn="r" eaLnBrk="1" hangingPunct="1"/>
              <a:t>38</a:t>
            </a:fld>
            <a:endParaRPr lang="pt-BR" altLang="pt-BR" sz="120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ço Reservado para Imagem de Slide 1">
            <a:extLst>
              <a:ext uri="{FF2B5EF4-FFF2-40B4-BE49-F238E27FC236}">
                <a16:creationId xmlns:a16="http://schemas.microsoft.com/office/drawing/2014/main" id="{8E268A98-179B-49AA-98AD-240079DA4BA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Espaço Reservado para Anotações 2">
            <a:extLst>
              <a:ext uri="{FF2B5EF4-FFF2-40B4-BE49-F238E27FC236}">
                <a16:creationId xmlns:a16="http://schemas.microsoft.com/office/drawing/2014/main" id="{80999411-C685-4FF9-8587-FB157D53D94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F05EFD71-19EA-4D61-A7E0-CCF21665C36E}"/>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85942241-EC71-4D9F-8C3B-0E70EC6E1EBB}" type="slidenum">
              <a:rPr lang="pt-BR" altLang="pt-BR" sz="1200">
                <a:latin typeface="Calibri" panose="020F0502020204030204" pitchFamily="34" charset="0"/>
              </a:rPr>
              <a:pPr algn="r" eaLnBrk="1" hangingPunct="1"/>
              <a:t>39</a:t>
            </a:fld>
            <a:endParaRPr lang="pt-BR" altLang="pt-BR"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ço Reservado para Imagem de Slide 1">
            <a:extLst>
              <a:ext uri="{FF2B5EF4-FFF2-40B4-BE49-F238E27FC236}">
                <a16:creationId xmlns:a16="http://schemas.microsoft.com/office/drawing/2014/main" id="{2C451104-003D-4B01-8476-C297C075777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Espaço Reservado para Anotações 2">
            <a:extLst>
              <a:ext uri="{FF2B5EF4-FFF2-40B4-BE49-F238E27FC236}">
                <a16:creationId xmlns:a16="http://schemas.microsoft.com/office/drawing/2014/main" id="{CC353614-68B9-4613-95BC-604C666C152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6BBAEBD2-F11B-4D6B-AA5A-32590FBC1194}"/>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49ADC345-E8A6-4CEF-B920-C6B06D048607}" type="slidenum">
              <a:rPr lang="pt-BR" altLang="pt-BR" sz="1200">
                <a:latin typeface="Calibri" panose="020F0502020204030204" pitchFamily="34" charset="0"/>
              </a:rPr>
              <a:pPr algn="r" eaLnBrk="1" hangingPunct="1"/>
              <a:t>10</a:t>
            </a:fld>
            <a:endParaRPr lang="pt-BR" altLang="pt-BR"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ço Reservado para Imagem de Slide 1">
            <a:extLst>
              <a:ext uri="{FF2B5EF4-FFF2-40B4-BE49-F238E27FC236}">
                <a16:creationId xmlns:a16="http://schemas.microsoft.com/office/drawing/2014/main" id="{5FA93BCC-1238-4840-851D-C6C05CC046C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Espaço Reservado para Anotações 2">
            <a:extLst>
              <a:ext uri="{FF2B5EF4-FFF2-40B4-BE49-F238E27FC236}">
                <a16:creationId xmlns:a16="http://schemas.microsoft.com/office/drawing/2014/main" id="{3CD3EE4B-5B89-4DDE-ACF9-826216405C7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93ED16DB-E7FD-44EE-9092-FB7FEDECC392}"/>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E8047B79-1E01-4CC5-83AA-819347E7ED22}" type="slidenum">
              <a:rPr lang="pt-BR" altLang="pt-BR" sz="1200">
                <a:latin typeface="Calibri" panose="020F0502020204030204" pitchFamily="34" charset="0"/>
              </a:rPr>
              <a:pPr algn="r" eaLnBrk="1" hangingPunct="1"/>
              <a:t>29</a:t>
            </a:fld>
            <a:endParaRPr lang="pt-BR" altLang="pt-BR"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ço Reservado para Imagem de Slide 1">
            <a:extLst>
              <a:ext uri="{FF2B5EF4-FFF2-40B4-BE49-F238E27FC236}">
                <a16:creationId xmlns:a16="http://schemas.microsoft.com/office/drawing/2014/main" id="{F88B023B-5123-49D4-8658-1C7E1CB4C98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Espaço Reservado para Anotações 2">
            <a:extLst>
              <a:ext uri="{FF2B5EF4-FFF2-40B4-BE49-F238E27FC236}">
                <a16:creationId xmlns:a16="http://schemas.microsoft.com/office/drawing/2014/main" id="{A1B5CC6B-AAF6-48C6-92FC-CAB5E39E297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15AFAE82-28DA-4BE4-8242-A9F934433A15}"/>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A78B772-6061-44A2-8742-CA4B20498920}" type="slidenum">
              <a:rPr lang="pt-BR" altLang="pt-BR" sz="1200">
                <a:latin typeface="Calibri" panose="020F0502020204030204" pitchFamily="34" charset="0"/>
              </a:rPr>
              <a:pPr algn="r" eaLnBrk="1" hangingPunct="1"/>
              <a:t>30</a:t>
            </a:fld>
            <a:endParaRPr lang="pt-BR" altLang="pt-BR"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ço Reservado para Imagem de Slide 1">
            <a:extLst>
              <a:ext uri="{FF2B5EF4-FFF2-40B4-BE49-F238E27FC236}">
                <a16:creationId xmlns:a16="http://schemas.microsoft.com/office/drawing/2014/main" id="{3ADBD54C-78B8-4869-8C03-3D834D0D7D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Espaço Reservado para Anotações 2">
            <a:extLst>
              <a:ext uri="{FF2B5EF4-FFF2-40B4-BE49-F238E27FC236}">
                <a16:creationId xmlns:a16="http://schemas.microsoft.com/office/drawing/2014/main" id="{320F6521-230C-40E4-B993-C84EB547342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97212304-66D2-461A-9FB3-E04B9D3A72B9}"/>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B6686D42-CA4A-4C09-8BD7-52D9B6F845D3}" type="slidenum">
              <a:rPr lang="pt-BR" altLang="pt-BR" sz="1200">
                <a:latin typeface="Calibri" panose="020F0502020204030204" pitchFamily="34" charset="0"/>
              </a:rPr>
              <a:pPr algn="r" eaLnBrk="1" hangingPunct="1"/>
              <a:t>31</a:t>
            </a:fld>
            <a:endParaRPr lang="pt-BR" altLang="pt-BR"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ço Reservado para Imagem de Slide 1">
            <a:extLst>
              <a:ext uri="{FF2B5EF4-FFF2-40B4-BE49-F238E27FC236}">
                <a16:creationId xmlns:a16="http://schemas.microsoft.com/office/drawing/2014/main" id="{F099C053-DE41-4F0B-8627-13B09830A8B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Espaço Reservado para Anotações 2">
            <a:extLst>
              <a:ext uri="{FF2B5EF4-FFF2-40B4-BE49-F238E27FC236}">
                <a16:creationId xmlns:a16="http://schemas.microsoft.com/office/drawing/2014/main" id="{E4E02FC7-78B3-42DD-8BA0-BCE0106F76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C73D5239-5845-483C-A7E2-373B9033F723}"/>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9866D2A7-962F-4AE0-8D70-F6F969D08271}" type="slidenum">
              <a:rPr lang="pt-BR" altLang="pt-BR" sz="1200">
                <a:latin typeface="Calibri" panose="020F0502020204030204" pitchFamily="34" charset="0"/>
              </a:rPr>
              <a:pPr algn="r" eaLnBrk="1" hangingPunct="1"/>
              <a:t>32</a:t>
            </a:fld>
            <a:endParaRPr lang="pt-BR" altLang="pt-BR"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ço Reservado para Imagem de Slide 1">
            <a:extLst>
              <a:ext uri="{FF2B5EF4-FFF2-40B4-BE49-F238E27FC236}">
                <a16:creationId xmlns:a16="http://schemas.microsoft.com/office/drawing/2014/main" id="{FBA43188-D2F2-47B4-9C5D-260030ADD85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Espaço Reservado para Anotações 2">
            <a:extLst>
              <a:ext uri="{FF2B5EF4-FFF2-40B4-BE49-F238E27FC236}">
                <a16:creationId xmlns:a16="http://schemas.microsoft.com/office/drawing/2014/main" id="{2C2DDA58-A9F0-4A1D-9A17-28528119D69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A03DCBF5-680A-4F9E-A40B-051A72AB16FD}"/>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18B55597-A109-4ED7-955D-6886AF08D58F}" type="slidenum">
              <a:rPr lang="pt-BR" altLang="pt-BR" sz="1200">
                <a:latin typeface="Calibri" panose="020F0502020204030204" pitchFamily="34" charset="0"/>
              </a:rPr>
              <a:pPr algn="r" eaLnBrk="1" hangingPunct="1"/>
              <a:t>33</a:t>
            </a:fld>
            <a:endParaRPr lang="pt-BR" altLang="pt-BR"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ço Reservado para Imagem de Slide 1">
            <a:extLst>
              <a:ext uri="{FF2B5EF4-FFF2-40B4-BE49-F238E27FC236}">
                <a16:creationId xmlns:a16="http://schemas.microsoft.com/office/drawing/2014/main" id="{39F516C6-FB79-46D1-A873-C84E33B07BA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Espaço Reservado para Anotações 2">
            <a:extLst>
              <a:ext uri="{FF2B5EF4-FFF2-40B4-BE49-F238E27FC236}">
                <a16:creationId xmlns:a16="http://schemas.microsoft.com/office/drawing/2014/main" id="{82EEF4AF-58FF-4E0B-A9E6-37A473A875B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F3490667-EA4E-4A34-81AF-79FE5E238006}"/>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15A09CA7-F1FE-4D02-A103-669A907320B9}" type="slidenum">
              <a:rPr lang="pt-BR" altLang="pt-BR" sz="1200">
                <a:latin typeface="Calibri" panose="020F0502020204030204" pitchFamily="34" charset="0"/>
              </a:rPr>
              <a:pPr algn="r" eaLnBrk="1" hangingPunct="1"/>
              <a:t>34</a:t>
            </a:fld>
            <a:endParaRPr lang="pt-BR" altLang="pt-BR"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ço Reservado para Imagem de Slide 1">
            <a:extLst>
              <a:ext uri="{FF2B5EF4-FFF2-40B4-BE49-F238E27FC236}">
                <a16:creationId xmlns:a16="http://schemas.microsoft.com/office/drawing/2014/main" id="{C118F068-E4C5-431C-9BBA-04B0649F9C3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Espaço Reservado para Anotações 2">
            <a:extLst>
              <a:ext uri="{FF2B5EF4-FFF2-40B4-BE49-F238E27FC236}">
                <a16:creationId xmlns:a16="http://schemas.microsoft.com/office/drawing/2014/main" id="{B2D9B1E1-6E93-4AE9-A427-BD2F080C563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pt-BR" altLang="pt-BR"/>
          </a:p>
        </p:txBody>
      </p:sp>
      <p:sp>
        <p:nvSpPr>
          <p:cNvPr id="7172" name="Espaço Reservado para Número de Slide 3">
            <a:extLst>
              <a:ext uri="{FF2B5EF4-FFF2-40B4-BE49-F238E27FC236}">
                <a16:creationId xmlns:a16="http://schemas.microsoft.com/office/drawing/2014/main" id="{1F6FFA18-5CF1-4A4D-B256-AA118C461332}"/>
              </a:ext>
            </a:extLst>
          </p:cNvPr>
          <p:cNvSpPr txBox="1">
            <a:spLocks noGrp="1"/>
          </p:cNvSpPr>
          <p:nvPr/>
        </p:nvSpPr>
        <p:spPr bwMode="auto">
          <a:xfrm>
            <a:off x="3884613" y="8685213"/>
            <a:ext cx="2971800" cy="457200"/>
          </a:xfrm>
          <a:prstGeom prst="rect">
            <a:avLst/>
          </a:prstGeom>
          <a:noFill/>
          <a:ln>
            <a:miter lim="800000"/>
            <a:headEnd/>
            <a:tailEnd/>
          </a:ln>
        </p:spPr>
        <p:txBody>
          <a:bodyPr anchor="b"/>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fld id="{A63FC85D-610C-4FFD-B6BE-EAFA92119E01}" type="slidenum">
              <a:rPr lang="pt-BR" altLang="pt-BR" sz="1200">
                <a:latin typeface="Calibri" panose="020F0502020204030204" pitchFamily="34" charset="0"/>
              </a:rPr>
              <a:pPr algn="r" eaLnBrk="1" hangingPunct="1"/>
              <a:t>35</a:t>
            </a:fld>
            <a:endParaRPr lang="pt-BR" altLang="pt-BR"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F3CE234-6182-4A7B-AB7D-777AD558E828}"/>
              </a:ext>
            </a:extLst>
          </p:cNvPr>
          <p:cNvSpPr>
            <a:spLocks noGrp="1"/>
          </p:cNvSpPr>
          <p:nvPr>
            <p:ph type="dt" sz="half" idx="10"/>
          </p:nvPr>
        </p:nvSpPr>
        <p:spPr/>
        <p:txBody>
          <a:bodyPr/>
          <a:lstStyle>
            <a:lvl1pPr>
              <a:defRPr/>
            </a:lvl1pPr>
          </a:lstStyle>
          <a:p>
            <a:pPr>
              <a:defRPr/>
            </a:pPr>
            <a:fld id="{7E7EC69E-63B1-4D90-8D5B-9B6D50FCFB72}"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07A6668F-C050-45D6-9819-B6B1E5E75CB0}"/>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3FA29793-7646-4977-BBB3-6BC66D854771}"/>
              </a:ext>
            </a:extLst>
          </p:cNvPr>
          <p:cNvSpPr>
            <a:spLocks noGrp="1"/>
          </p:cNvSpPr>
          <p:nvPr>
            <p:ph type="sldNum" sz="quarter" idx="12"/>
          </p:nvPr>
        </p:nvSpPr>
        <p:spPr/>
        <p:txBody>
          <a:bodyPr/>
          <a:lstStyle>
            <a:lvl1pPr>
              <a:defRPr/>
            </a:lvl1pPr>
          </a:lstStyle>
          <a:p>
            <a:fld id="{B5B30BD8-6245-453A-950A-B033E2A874A0}" type="slidenum">
              <a:rPr lang="pt-BR" altLang="pt-BR"/>
              <a:pPr/>
              <a:t>‹nº›</a:t>
            </a:fld>
            <a:endParaRPr lang="pt-BR" altLang="pt-BR"/>
          </a:p>
        </p:txBody>
      </p:sp>
    </p:spTree>
    <p:extLst>
      <p:ext uri="{BB962C8B-B14F-4D97-AF65-F5344CB8AC3E}">
        <p14:creationId xmlns:p14="http://schemas.microsoft.com/office/powerpoint/2010/main" val="2630678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D225DD0-CB63-49E7-8AB2-E265E7056767}"/>
              </a:ext>
            </a:extLst>
          </p:cNvPr>
          <p:cNvSpPr>
            <a:spLocks noGrp="1"/>
          </p:cNvSpPr>
          <p:nvPr>
            <p:ph type="dt" sz="half" idx="10"/>
          </p:nvPr>
        </p:nvSpPr>
        <p:spPr/>
        <p:txBody>
          <a:bodyPr/>
          <a:lstStyle>
            <a:lvl1pPr>
              <a:defRPr/>
            </a:lvl1pPr>
          </a:lstStyle>
          <a:p>
            <a:pPr>
              <a:defRPr/>
            </a:pPr>
            <a:fld id="{B48A034D-5C2F-4DCB-A494-488EF3011A5E}"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E9532BA4-A9ED-48D3-8A0F-94E1348347DF}"/>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A27CCD91-1629-427A-97CC-E39858102E09}"/>
              </a:ext>
            </a:extLst>
          </p:cNvPr>
          <p:cNvSpPr>
            <a:spLocks noGrp="1"/>
          </p:cNvSpPr>
          <p:nvPr>
            <p:ph type="sldNum" sz="quarter" idx="12"/>
          </p:nvPr>
        </p:nvSpPr>
        <p:spPr/>
        <p:txBody>
          <a:bodyPr/>
          <a:lstStyle>
            <a:lvl1pPr>
              <a:defRPr/>
            </a:lvl1pPr>
          </a:lstStyle>
          <a:p>
            <a:fld id="{37FE01E0-BBAD-4364-8B21-EF8092C15CB7}" type="slidenum">
              <a:rPr lang="pt-BR" altLang="pt-BR"/>
              <a:pPr/>
              <a:t>‹nº›</a:t>
            </a:fld>
            <a:endParaRPr lang="pt-BR" altLang="pt-BR"/>
          </a:p>
        </p:txBody>
      </p:sp>
    </p:spTree>
    <p:extLst>
      <p:ext uri="{BB962C8B-B14F-4D97-AF65-F5344CB8AC3E}">
        <p14:creationId xmlns:p14="http://schemas.microsoft.com/office/powerpoint/2010/main" val="17828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AB80F95-5BDA-478D-86E9-07206FA7E5F2}"/>
              </a:ext>
            </a:extLst>
          </p:cNvPr>
          <p:cNvSpPr>
            <a:spLocks noGrp="1"/>
          </p:cNvSpPr>
          <p:nvPr>
            <p:ph type="dt" sz="half" idx="10"/>
          </p:nvPr>
        </p:nvSpPr>
        <p:spPr/>
        <p:txBody>
          <a:bodyPr/>
          <a:lstStyle>
            <a:lvl1pPr>
              <a:defRPr/>
            </a:lvl1pPr>
          </a:lstStyle>
          <a:p>
            <a:pPr>
              <a:defRPr/>
            </a:pPr>
            <a:fld id="{8A19C46C-BA9D-42BF-AD31-889A6FA83A3A}"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421991D8-59D1-4038-BF40-56ACCD45348D}"/>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EA3C15F6-813C-4AD0-947C-9FBB690E6E55}"/>
              </a:ext>
            </a:extLst>
          </p:cNvPr>
          <p:cNvSpPr>
            <a:spLocks noGrp="1"/>
          </p:cNvSpPr>
          <p:nvPr>
            <p:ph type="sldNum" sz="quarter" idx="12"/>
          </p:nvPr>
        </p:nvSpPr>
        <p:spPr/>
        <p:txBody>
          <a:bodyPr/>
          <a:lstStyle>
            <a:lvl1pPr>
              <a:defRPr/>
            </a:lvl1pPr>
          </a:lstStyle>
          <a:p>
            <a:fld id="{B68B55B6-57F2-44FE-9F30-B46473334D18}" type="slidenum">
              <a:rPr lang="pt-BR" altLang="pt-BR"/>
              <a:pPr/>
              <a:t>‹nº›</a:t>
            </a:fld>
            <a:endParaRPr lang="pt-BR" altLang="pt-BR"/>
          </a:p>
        </p:txBody>
      </p:sp>
    </p:spTree>
    <p:extLst>
      <p:ext uri="{BB962C8B-B14F-4D97-AF65-F5344CB8AC3E}">
        <p14:creationId xmlns:p14="http://schemas.microsoft.com/office/powerpoint/2010/main" val="2118023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pt-BR"/>
              <a:t>Clique para editar o título Mestre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6065417" y="5054602"/>
            <a:ext cx="673276" cy="279400"/>
          </a:xfrm>
        </p:spPr>
        <p:txBody>
          <a:body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11"/>
          </p:nvPr>
        </p:nvSpPr>
        <p:spPr>
          <a:xfrm>
            <a:off x="1921934" y="5054602"/>
            <a:ext cx="4064860" cy="279400"/>
          </a:xfrm>
        </p:spPr>
        <p:txBody>
          <a:bodyPr/>
          <a:lstStyle/>
          <a:p>
            <a:pPr>
              <a:defRPr/>
            </a:pPr>
            <a:endParaRPr lang="pt-BR"/>
          </a:p>
        </p:txBody>
      </p:sp>
      <p:sp>
        <p:nvSpPr>
          <p:cNvPr id="6" name="Slide Number Placeholder 5"/>
          <p:cNvSpPr>
            <a:spLocks noGrp="1"/>
          </p:cNvSpPr>
          <p:nvPr>
            <p:ph type="sldNum" sz="quarter" idx="12"/>
          </p:nvPr>
        </p:nvSpPr>
        <p:spPr>
          <a:xfrm>
            <a:off x="6817317" y="5054602"/>
            <a:ext cx="413483" cy="279400"/>
          </a:xfrm>
        </p:spPr>
        <p:txBody>
          <a:bodyPr/>
          <a:lstStyle/>
          <a:p>
            <a:fld id="{70B31F06-F996-4CC0-BBBC-3287B8CED80F}" type="slidenum">
              <a:rPr lang="pt-BR" altLang="pt-BR" smtClean="0"/>
              <a:pPr/>
              <a:t>‹nº›</a:t>
            </a:fld>
            <a:endParaRPr lang="pt-BR" altLang="pt-BR"/>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12056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11"/>
          </p:nvPr>
        </p:nvSpPr>
        <p:spPr/>
        <p:txBody>
          <a:bodyPr/>
          <a:lstStyle/>
          <a:p>
            <a:pPr>
              <a:defRPr/>
            </a:pPr>
            <a:endParaRPr lang="pt-BR"/>
          </a:p>
        </p:txBody>
      </p:sp>
      <p:sp>
        <p:nvSpPr>
          <p:cNvPr id="6" name="Slide Number Placeholder 5"/>
          <p:cNvSpPr>
            <a:spLocks noGrp="1"/>
          </p:cNvSpPr>
          <p:nvPr>
            <p:ph type="sldNum" sz="quarter" idx="12"/>
          </p:nvPr>
        </p:nvSpPr>
        <p:spPr/>
        <p:txBody>
          <a:bodyPr/>
          <a:lstStyle/>
          <a:p>
            <a:fld id="{70B31F06-F996-4CC0-BBBC-3287B8CED80F}" type="slidenum">
              <a:rPr lang="pt-BR" altLang="pt-BR" smtClean="0"/>
              <a:pPr/>
              <a:t>‹nº›</a:t>
            </a:fld>
            <a:endParaRPr lang="pt-BR" altLang="pt-BR"/>
          </a:p>
        </p:txBody>
      </p:sp>
    </p:spTree>
    <p:extLst>
      <p:ext uri="{BB962C8B-B14F-4D97-AF65-F5344CB8AC3E}">
        <p14:creationId xmlns:p14="http://schemas.microsoft.com/office/powerpoint/2010/main" val="20059644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pPr>
              <a:defRPr/>
            </a:pPr>
            <a:fld id="{AA9D3924-4800-4D74-A476-A328AFBA38B0}" type="datetimeFigureOut">
              <a:rPr lang="pt-BR" smtClean="0"/>
              <a:pPr>
                <a:defRPr/>
              </a:pPr>
              <a:t>12/05/2024</a:t>
            </a:fld>
            <a:endParaRPr lang="pt-BR"/>
          </a:p>
        </p:txBody>
      </p:sp>
      <p:sp>
        <p:nvSpPr>
          <p:cNvPr id="5" name="Footer Placeholder 4"/>
          <p:cNvSpPr>
            <a:spLocks noGrp="1"/>
          </p:cNvSpPr>
          <p:nvPr>
            <p:ph type="ftr" sz="quarter" idx="11"/>
          </p:nvPr>
        </p:nvSpPr>
        <p:spPr/>
        <p:txBody>
          <a:bodyPr/>
          <a:lstStyle/>
          <a:p>
            <a:pPr>
              <a:defRPr/>
            </a:pPr>
            <a:endParaRPr lang="pt-BR"/>
          </a:p>
        </p:txBody>
      </p:sp>
      <p:sp>
        <p:nvSpPr>
          <p:cNvPr id="6" name="Slide Number Placeholder 5"/>
          <p:cNvSpPr>
            <a:spLocks noGrp="1"/>
          </p:cNvSpPr>
          <p:nvPr>
            <p:ph type="sldNum" sz="quarter" idx="12"/>
          </p:nvPr>
        </p:nvSpPr>
        <p:spPr/>
        <p:txBody>
          <a:bodyPr/>
          <a:lstStyle/>
          <a:p>
            <a:fld id="{EA0EF570-CCB7-4CC7-8D3B-6C90F9A4FD65}" type="slidenum">
              <a:rPr lang="pt-BR" altLang="pt-BR" smtClean="0"/>
              <a:pPr/>
              <a:t>‹nº›</a:t>
            </a:fld>
            <a:endParaRPr lang="pt-BR" altLang="pt-BR"/>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12880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pPr>
              <a:defRPr/>
            </a:pPr>
            <a:fld id="{8AEFF3A5-CDAB-4242-BE44-947E6E12CDC4}" type="datetimeFigureOut">
              <a:rPr lang="pt-BR" smtClean="0"/>
              <a:pPr>
                <a:defRPr/>
              </a:pPr>
              <a:t>12/05/2024</a:t>
            </a:fld>
            <a:endParaRPr lang="pt-BR"/>
          </a:p>
        </p:txBody>
      </p:sp>
      <p:sp>
        <p:nvSpPr>
          <p:cNvPr id="6" name="Footer Placeholder 5"/>
          <p:cNvSpPr>
            <a:spLocks noGrp="1"/>
          </p:cNvSpPr>
          <p:nvPr>
            <p:ph type="ftr" sz="quarter" idx="11"/>
          </p:nvPr>
        </p:nvSpPr>
        <p:spPr/>
        <p:txBody>
          <a:bodyPr/>
          <a:lstStyle/>
          <a:p>
            <a:pPr>
              <a:defRPr/>
            </a:pPr>
            <a:endParaRPr lang="pt-BR"/>
          </a:p>
        </p:txBody>
      </p:sp>
      <p:sp>
        <p:nvSpPr>
          <p:cNvPr id="7" name="Slide Number Placeholder 6"/>
          <p:cNvSpPr>
            <a:spLocks noGrp="1"/>
          </p:cNvSpPr>
          <p:nvPr>
            <p:ph type="sldNum" sz="quarter" idx="12"/>
          </p:nvPr>
        </p:nvSpPr>
        <p:spPr/>
        <p:txBody>
          <a:bodyPr/>
          <a:lstStyle/>
          <a:p>
            <a:fld id="{7D7257A3-0E66-48A0-8851-6276EBD5AC60}" type="slidenum">
              <a:rPr lang="pt-BR" altLang="pt-BR" smtClean="0"/>
              <a:pPr/>
              <a:t>‹nº›</a:t>
            </a:fld>
            <a:endParaRPr lang="pt-BR" altLang="pt-BR"/>
          </a:p>
        </p:txBody>
      </p:sp>
    </p:spTree>
    <p:extLst>
      <p:ext uri="{BB962C8B-B14F-4D97-AF65-F5344CB8AC3E}">
        <p14:creationId xmlns:p14="http://schemas.microsoft.com/office/powerpoint/2010/main" val="4003506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pPr>
              <a:defRPr/>
            </a:pPr>
            <a:fld id="{EAF79B4A-AC69-4299-B910-F7ABDFE67117}" type="datetimeFigureOut">
              <a:rPr lang="pt-BR" smtClean="0"/>
              <a:pPr>
                <a:defRPr/>
              </a:pPr>
              <a:t>12/05/2024</a:t>
            </a:fld>
            <a:endParaRPr lang="pt-BR"/>
          </a:p>
        </p:txBody>
      </p:sp>
      <p:sp>
        <p:nvSpPr>
          <p:cNvPr id="8" name="Footer Placeholder 7"/>
          <p:cNvSpPr>
            <a:spLocks noGrp="1"/>
          </p:cNvSpPr>
          <p:nvPr>
            <p:ph type="ftr" sz="quarter" idx="11"/>
          </p:nvPr>
        </p:nvSpPr>
        <p:spPr/>
        <p:txBody>
          <a:bodyPr/>
          <a:lstStyle/>
          <a:p>
            <a:pPr>
              <a:defRPr/>
            </a:pPr>
            <a:endParaRPr lang="pt-BR"/>
          </a:p>
        </p:txBody>
      </p:sp>
      <p:sp>
        <p:nvSpPr>
          <p:cNvPr id="9" name="Slide Number Placeholder 8"/>
          <p:cNvSpPr>
            <a:spLocks noGrp="1"/>
          </p:cNvSpPr>
          <p:nvPr>
            <p:ph type="sldNum" sz="quarter" idx="12"/>
          </p:nvPr>
        </p:nvSpPr>
        <p:spPr/>
        <p:txBody>
          <a:bodyPr/>
          <a:lstStyle/>
          <a:p>
            <a:fld id="{73F995F7-9022-491E-ABC5-A07ADBDC64D7}" type="slidenum">
              <a:rPr lang="pt-BR" altLang="pt-BR" smtClean="0"/>
              <a:pPr/>
              <a:t>‹nº›</a:t>
            </a:fld>
            <a:endParaRPr lang="pt-BR" altLang="pt-BR"/>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064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4" name="Footer Placeholder 3"/>
          <p:cNvSpPr>
            <a:spLocks noGrp="1"/>
          </p:cNvSpPr>
          <p:nvPr>
            <p:ph type="ftr" sz="quarter" idx="11"/>
          </p:nvPr>
        </p:nvSpPr>
        <p:spPr/>
        <p:txBody>
          <a:bodyPr/>
          <a:lstStyle/>
          <a:p>
            <a:pPr>
              <a:defRPr/>
            </a:pPr>
            <a:endParaRPr lang="pt-BR"/>
          </a:p>
        </p:txBody>
      </p:sp>
      <p:sp>
        <p:nvSpPr>
          <p:cNvPr id="5" name="Slide Number Placeholder 4"/>
          <p:cNvSpPr>
            <a:spLocks noGrp="1"/>
          </p:cNvSpPr>
          <p:nvPr>
            <p:ph type="sldNum" sz="quarter" idx="12"/>
          </p:nvPr>
        </p:nvSpPr>
        <p:spPr/>
        <p:txBody>
          <a:bodyPr/>
          <a:lstStyle/>
          <a:p>
            <a:fld id="{70B31F06-F996-4CC0-BBBC-3287B8CED80F}" type="slidenum">
              <a:rPr lang="pt-BR" altLang="pt-BR" smtClean="0"/>
              <a:pPr/>
              <a:t>‹nº›</a:t>
            </a:fld>
            <a:endParaRPr lang="pt-BR" altLang="pt-BR"/>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97909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3" name="Footer Placeholder 2"/>
          <p:cNvSpPr>
            <a:spLocks noGrp="1"/>
          </p:cNvSpPr>
          <p:nvPr>
            <p:ph type="ftr" sz="quarter" idx="11"/>
          </p:nvPr>
        </p:nvSpPr>
        <p:spPr/>
        <p:txBody>
          <a:bodyPr/>
          <a:lstStyle/>
          <a:p>
            <a:pPr>
              <a:defRPr/>
            </a:pPr>
            <a:endParaRPr lang="pt-BR"/>
          </a:p>
        </p:txBody>
      </p:sp>
      <p:sp>
        <p:nvSpPr>
          <p:cNvPr id="4" name="Slide Number Placeholder 3"/>
          <p:cNvSpPr>
            <a:spLocks noGrp="1"/>
          </p:cNvSpPr>
          <p:nvPr>
            <p:ph type="sldNum" sz="quarter" idx="12"/>
          </p:nvPr>
        </p:nvSpPr>
        <p:spPr/>
        <p:txBody>
          <a:bodyPr/>
          <a:lstStyle/>
          <a:p>
            <a:fld id="{70B31F06-F996-4CC0-BBBC-3287B8CED80F}" type="slidenum">
              <a:rPr lang="pt-BR" altLang="pt-BR" smtClean="0"/>
              <a:pPr/>
              <a:t>‹nº›</a:t>
            </a:fld>
            <a:endParaRPr lang="pt-BR" altLang="pt-BR"/>
          </a:p>
        </p:txBody>
      </p:sp>
    </p:spTree>
    <p:extLst>
      <p:ext uri="{BB962C8B-B14F-4D97-AF65-F5344CB8AC3E}">
        <p14:creationId xmlns:p14="http://schemas.microsoft.com/office/powerpoint/2010/main" val="1289180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pt-BR"/>
              <a:t>Clique para editar o título Mestre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pPr>
              <a:defRPr/>
            </a:pPr>
            <a:fld id="{7D8396E8-7A13-43A6-BB09-ACB1B66C7A24}" type="datetimeFigureOut">
              <a:rPr lang="pt-BR" smtClean="0"/>
              <a:pPr>
                <a:defRPr/>
              </a:pPr>
              <a:t>12/05/2024</a:t>
            </a:fld>
            <a:endParaRPr lang="pt-BR"/>
          </a:p>
        </p:txBody>
      </p:sp>
      <p:sp>
        <p:nvSpPr>
          <p:cNvPr id="6" name="Footer Placeholder 5"/>
          <p:cNvSpPr>
            <a:spLocks noGrp="1"/>
          </p:cNvSpPr>
          <p:nvPr>
            <p:ph type="ftr" sz="quarter" idx="11"/>
          </p:nvPr>
        </p:nvSpPr>
        <p:spPr/>
        <p:txBody>
          <a:bodyPr/>
          <a:lstStyle/>
          <a:p>
            <a:pPr>
              <a:defRPr/>
            </a:pPr>
            <a:endParaRPr lang="pt-BR"/>
          </a:p>
        </p:txBody>
      </p:sp>
      <p:sp>
        <p:nvSpPr>
          <p:cNvPr id="7" name="Slide Number Placeholder 6"/>
          <p:cNvSpPr>
            <a:spLocks noGrp="1"/>
          </p:cNvSpPr>
          <p:nvPr>
            <p:ph type="sldNum" sz="quarter" idx="12"/>
          </p:nvPr>
        </p:nvSpPr>
        <p:spPr/>
        <p:txBody>
          <a:bodyPr/>
          <a:lstStyle/>
          <a:p>
            <a:fld id="{F7113B28-3FCE-4C08-9794-B49C2E307931}" type="slidenum">
              <a:rPr lang="pt-BR" altLang="pt-BR" smtClean="0"/>
              <a:pPr/>
              <a:t>‹nº›</a:t>
            </a:fld>
            <a:endParaRPr lang="pt-BR" altLang="pt-BR"/>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1802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F256DCC-F8A8-4F1E-814B-5FDCC58C926D}"/>
              </a:ext>
            </a:extLst>
          </p:cNvPr>
          <p:cNvSpPr>
            <a:spLocks noGrp="1"/>
          </p:cNvSpPr>
          <p:nvPr>
            <p:ph type="dt" sz="half" idx="10"/>
          </p:nvPr>
        </p:nvSpPr>
        <p:spPr/>
        <p:txBody>
          <a:bodyPr/>
          <a:lstStyle>
            <a:lvl1pPr>
              <a:defRPr/>
            </a:lvl1pPr>
          </a:lstStyle>
          <a:p>
            <a:pPr>
              <a:defRPr/>
            </a:pPr>
            <a:fld id="{7C26D256-B35E-4CAB-9A7F-D9EC4DDEEF5B}"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3D2BB8E2-AC49-4D77-80DA-67A3DED83F18}"/>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19142943-7252-4AE2-AF45-49BA97ADBD63}"/>
              </a:ext>
            </a:extLst>
          </p:cNvPr>
          <p:cNvSpPr>
            <a:spLocks noGrp="1"/>
          </p:cNvSpPr>
          <p:nvPr>
            <p:ph type="sldNum" sz="quarter" idx="12"/>
          </p:nvPr>
        </p:nvSpPr>
        <p:spPr/>
        <p:txBody>
          <a:bodyPr/>
          <a:lstStyle>
            <a:lvl1pPr>
              <a:defRPr/>
            </a:lvl1pPr>
          </a:lstStyle>
          <a:p>
            <a:fld id="{A1CB143A-8C9F-45D0-84CD-12AD4B5818C8}" type="slidenum">
              <a:rPr lang="pt-BR" altLang="pt-BR"/>
              <a:pPr/>
              <a:t>‹nº›</a:t>
            </a:fld>
            <a:endParaRPr lang="pt-BR" altLang="pt-BR"/>
          </a:p>
        </p:txBody>
      </p:sp>
    </p:spTree>
    <p:extLst>
      <p:ext uri="{BB962C8B-B14F-4D97-AF65-F5344CB8AC3E}">
        <p14:creationId xmlns:p14="http://schemas.microsoft.com/office/powerpoint/2010/main" val="5819081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pt-BR"/>
              <a:t>Clique para editar o título Mestre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pPr>
              <a:defRPr/>
            </a:pPr>
            <a:fld id="{DE749082-A10E-49BF-AF97-77C88C236E72}" type="datetimeFigureOut">
              <a:rPr lang="pt-BR" smtClean="0"/>
              <a:pPr>
                <a:defRPr/>
              </a:pPr>
              <a:t>12/05/2024</a:t>
            </a:fld>
            <a:endParaRPr lang="pt-BR"/>
          </a:p>
        </p:txBody>
      </p:sp>
      <p:sp>
        <p:nvSpPr>
          <p:cNvPr id="6" name="Footer Placeholder 5"/>
          <p:cNvSpPr>
            <a:spLocks noGrp="1"/>
          </p:cNvSpPr>
          <p:nvPr>
            <p:ph type="ftr" sz="quarter" idx="11"/>
          </p:nvPr>
        </p:nvSpPr>
        <p:spPr/>
        <p:txBody>
          <a:bodyPr/>
          <a:lstStyle/>
          <a:p>
            <a:pPr>
              <a:defRPr/>
            </a:pPr>
            <a:endParaRPr lang="pt-BR"/>
          </a:p>
        </p:txBody>
      </p:sp>
      <p:sp>
        <p:nvSpPr>
          <p:cNvPr id="7" name="Slide Number Placeholder 6"/>
          <p:cNvSpPr>
            <a:spLocks noGrp="1"/>
          </p:cNvSpPr>
          <p:nvPr>
            <p:ph type="sldNum" sz="quarter" idx="12"/>
          </p:nvPr>
        </p:nvSpPr>
        <p:spPr/>
        <p:txBody>
          <a:bodyPr/>
          <a:lstStyle/>
          <a:p>
            <a:fld id="{9F852C8B-95A5-4860-B651-13959FFA24A5}" type="slidenum">
              <a:rPr lang="pt-BR" altLang="pt-BR" smtClean="0"/>
              <a:pPr/>
              <a:t>‹nº›</a:t>
            </a:fld>
            <a:endParaRPr lang="pt-BR" altLang="pt-BR"/>
          </a:p>
        </p:txBody>
      </p:sp>
    </p:spTree>
    <p:extLst>
      <p:ext uri="{BB962C8B-B14F-4D97-AF65-F5344CB8AC3E}">
        <p14:creationId xmlns:p14="http://schemas.microsoft.com/office/powerpoint/2010/main" val="1073337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6" name="Footer Placeholder 5"/>
          <p:cNvSpPr>
            <a:spLocks noGrp="1"/>
          </p:cNvSpPr>
          <p:nvPr>
            <p:ph type="ftr" sz="quarter" idx="11"/>
          </p:nvPr>
        </p:nvSpPr>
        <p:spPr/>
        <p:txBody>
          <a:bodyPr/>
          <a:lstStyle/>
          <a:p>
            <a:pPr>
              <a:defRPr/>
            </a:pPr>
            <a:endParaRPr lang="pt-BR"/>
          </a:p>
        </p:txBody>
      </p:sp>
      <p:sp>
        <p:nvSpPr>
          <p:cNvPr id="7" name="Slide Number Placeholder 6"/>
          <p:cNvSpPr>
            <a:spLocks noGrp="1"/>
          </p:cNvSpPr>
          <p:nvPr>
            <p:ph type="sldNum" sz="quarter" idx="12"/>
          </p:nvPr>
        </p:nvSpPr>
        <p:spPr/>
        <p:txBody>
          <a:bodyPr/>
          <a:lstStyle/>
          <a:p>
            <a:fld id="{70B31F06-F996-4CC0-BBBC-3287B8CED80F}" type="slidenum">
              <a:rPr lang="pt-BR" altLang="pt-BR" smtClean="0"/>
              <a:pPr/>
              <a:t>‹nº›</a:t>
            </a:fld>
            <a:endParaRPr lang="pt-BR" altLang="pt-BR"/>
          </a:p>
        </p:txBody>
      </p:sp>
    </p:spTree>
    <p:extLst>
      <p:ext uri="{BB962C8B-B14F-4D97-AF65-F5344CB8AC3E}">
        <p14:creationId xmlns:p14="http://schemas.microsoft.com/office/powerpoint/2010/main" val="525282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11"/>
          </p:nvPr>
        </p:nvSpPr>
        <p:spPr/>
        <p:txBody>
          <a:bodyPr/>
          <a:lstStyle/>
          <a:p>
            <a:pPr>
              <a:defRPr/>
            </a:pPr>
            <a:endParaRPr lang="pt-BR"/>
          </a:p>
        </p:txBody>
      </p:sp>
      <p:sp>
        <p:nvSpPr>
          <p:cNvPr id="6" name="Slide Number Placeholder 5"/>
          <p:cNvSpPr>
            <a:spLocks noGrp="1"/>
          </p:cNvSpPr>
          <p:nvPr>
            <p:ph type="sldNum" sz="quarter" idx="12"/>
          </p:nvPr>
        </p:nvSpPr>
        <p:spPr/>
        <p:txBody>
          <a:bodyPr/>
          <a:lstStyle/>
          <a:p>
            <a:fld id="{70B31F06-F996-4CC0-BBBC-3287B8CED80F}" type="slidenum">
              <a:rPr lang="pt-BR" altLang="pt-BR" smtClean="0"/>
              <a:pPr/>
              <a:t>‹nº›</a:t>
            </a:fld>
            <a:endParaRPr lang="pt-BR" altLang="pt-BR"/>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91335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Editar estilos de texto Mestre</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11"/>
          </p:nvPr>
        </p:nvSpPr>
        <p:spPr/>
        <p:txBody>
          <a:bodyPr/>
          <a:lstStyle/>
          <a:p>
            <a:pPr>
              <a:defRPr/>
            </a:pPr>
            <a:endParaRPr lang="pt-BR"/>
          </a:p>
        </p:txBody>
      </p:sp>
      <p:sp>
        <p:nvSpPr>
          <p:cNvPr id="6" name="Slide Number Placeholder 5"/>
          <p:cNvSpPr>
            <a:spLocks noGrp="1"/>
          </p:cNvSpPr>
          <p:nvPr>
            <p:ph type="sldNum" sz="quarter" idx="12"/>
          </p:nvPr>
        </p:nvSpPr>
        <p:spPr/>
        <p:txBody>
          <a:bodyPr/>
          <a:lstStyle/>
          <a:p>
            <a:fld id="{70B31F06-F996-4CC0-BBBC-3287B8CED80F}" type="slidenum">
              <a:rPr lang="pt-BR" altLang="pt-BR" smtClean="0"/>
              <a:pPr/>
              <a:t>‹nº›</a:t>
            </a:fld>
            <a:endParaRPr lang="pt-BR" altLang="pt-BR"/>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71538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11"/>
          </p:nvPr>
        </p:nvSpPr>
        <p:spPr/>
        <p:txBody>
          <a:bodyPr/>
          <a:lstStyle/>
          <a:p>
            <a:pPr>
              <a:defRPr/>
            </a:pPr>
            <a:endParaRPr lang="pt-BR"/>
          </a:p>
        </p:txBody>
      </p:sp>
      <p:sp>
        <p:nvSpPr>
          <p:cNvPr id="6" name="Slide Number Placeholder 5"/>
          <p:cNvSpPr>
            <a:spLocks noGrp="1"/>
          </p:cNvSpPr>
          <p:nvPr>
            <p:ph type="sldNum" sz="quarter" idx="12"/>
          </p:nvPr>
        </p:nvSpPr>
        <p:spPr/>
        <p:txBody>
          <a:bodyPr/>
          <a:lstStyle/>
          <a:p>
            <a:fld id="{70B31F06-F996-4CC0-BBBC-3287B8CED80F}" type="slidenum">
              <a:rPr lang="pt-BR" altLang="pt-BR" smtClean="0"/>
              <a:pPr/>
              <a:t>‹nº›</a:t>
            </a:fld>
            <a:endParaRPr lang="pt-BR" altLang="pt-BR"/>
          </a:p>
        </p:txBody>
      </p:sp>
    </p:spTree>
    <p:extLst>
      <p:ext uri="{BB962C8B-B14F-4D97-AF65-F5344CB8AC3E}">
        <p14:creationId xmlns:p14="http://schemas.microsoft.com/office/powerpoint/2010/main" val="15312987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pt-BR"/>
              <a:t>Clique para editar o título Mestre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11"/>
          </p:nvPr>
        </p:nvSpPr>
        <p:spPr/>
        <p:txBody>
          <a:bodyPr/>
          <a:lstStyle/>
          <a:p>
            <a:pPr>
              <a:defRPr/>
            </a:pPr>
            <a:endParaRPr lang="pt-BR"/>
          </a:p>
        </p:txBody>
      </p:sp>
      <p:sp>
        <p:nvSpPr>
          <p:cNvPr id="6" name="Slide Number Placeholder 5"/>
          <p:cNvSpPr>
            <a:spLocks noGrp="1"/>
          </p:cNvSpPr>
          <p:nvPr>
            <p:ph type="sldNum" sz="quarter" idx="12"/>
          </p:nvPr>
        </p:nvSpPr>
        <p:spPr/>
        <p:txBody>
          <a:bodyPr/>
          <a:lstStyle/>
          <a:p>
            <a:fld id="{70B31F06-F996-4CC0-BBBC-3287B8CED80F}" type="slidenum">
              <a:rPr lang="pt-BR" altLang="pt-BR" smtClean="0"/>
              <a:pPr/>
              <a:t>‹nº›</a:t>
            </a:fld>
            <a:endParaRPr lang="pt-BR" altLang="pt-BR"/>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57116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pt-BR"/>
              <a:t>Clique para editar o título Mestre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11"/>
          </p:nvPr>
        </p:nvSpPr>
        <p:spPr/>
        <p:txBody>
          <a:bodyPr/>
          <a:lstStyle/>
          <a:p>
            <a:pPr>
              <a:defRPr/>
            </a:pPr>
            <a:endParaRPr lang="pt-BR"/>
          </a:p>
        </p:txBody>
      </p:sp>
      <p:sp>
        <p:nvSpPr>
          <p:cNvPr id="6" name="Slide Number Placeholder 5"/>
          <p:cNvSpPr>
            <a:spLocks noGrp="1"/>
          </p:cNvSpPr>
          <p:nvPr>
            <p:ph type="sldNum" sz="quarter" idx="12"/>
          </p:nvPr>
        </p:nvSpPr>
        <p:spPr/>
        <p:txBody>
          <a:bodyPr/>
          <a:lstStyle/>
          <a:p>
            <a:fld id="{70B31F06-F996-4CC0-BBBC-3287B8CED80F}" type="slidenum">
              <a:rPr lang="pt-BR" altLang="pt-BR" smtClean="0"/>
              <a:pPr/>
              <a:t>‹nº›</a:t>
            </a:fld>
            <a:endParaRPr lang="pt-BR" altLang="pt-BR"/>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09397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pt-BR"/>
              <a:t>Clique para editar o título Mestre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11"/>
          </p:nvPr>
        </p:nvSpPr>
        <p:spPr/>
        <p:txBody>
          <a:bodyPr/>
          <a:lstStyle/>
          <a:p>
            <a:pPr>
              <a:defRPr/>
            </a:pPr>
            <a:endParaRPr lang="pt-BR"/>
          </a:p>
        </p:txBody>
      </p:sp>
      <p:sp>
        <p:nvSpPr>
          <p:cNvPr id="6" name="Slide Number Placeholder 5"/>
          <p:cNvSpPr>
            <a:spLocks noGrp="1"/>
          </p:cNvSpPr>
          <p:nvPr>
            <p:ph type="sldNum" sz="quarter" idx="12"/>
          </p:nvPr>
        </p:nvSpPr>
        <p:spPr/>
        <p:txBody>
          <a:bodyPr/>
          <a:lstStyle/>
          <a:p>
            <a:fld id="{70B31F06-F996-4CC0-BBBC-3287B8CED80F}" type="slidenum">
              <a:rPr lang="pt-BR" altLang="pt-BR" smtClean="0"/>
              <a:pPr/>
              <a:t>‹nº›</a:t>
            </a:fld>
            <a:endParaRPr lang="pt-BR" altLang="pt-BR"/>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09291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11"/>
          </p:nvPr>
        </p:nvSpPr>
        <p:spPr/>
        <p:txBody>
          <a:bodyPr/>
          <a:lstStyle/>
          <a:p>
            <a:pPr>
              <a:defRPr/>
            </a:pPr>
            <a:endParaRPr lang="pt-BR"/>
          </a:p>
        </p:txBody>
      </p:sp>
      <p:sp>
        <p:nvSpPr>
          <p:cNvPr id="6" name="Slide Number Placeholder 5"/>
          <p:cNvSpPr>
            <a:spLocks noGrp="1"/>
          </p:cNvSpPr>
          <p:nvPr>
            <p:ph type="sldNum" sz="quarter" idx="12"/>
          </p:nvPr>
        </p:nvSpPr>
        <p:spPr/>
        <p:txBody>
          <a:bodyPr/>
          <a:lstStyle/>
          <a:p>
            <a:fld id="{70B31F06-F996-4CC0-BBBC-3287B8CED80F}" type="slidenum">
              <a:rPr lang="pt-BR" altLang="pt-BR" smtClean="0"/>
              <a:pPr/>
              <a:t>‹nº›</a:t>
            </a:fld>
            <a:endParaRPr lang="pt-BR" altLang="pt-BR"/>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6462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D84942-C498-4BBB-8D15-435510411355}"/>
              </a:ext>
            </a:extLst>
          </p:cNvPr>
          <p:cNvSpPr>
            <a:spLocks noGrp="1"/>
          </p:cNvSpPr>
          <p:nvPr>
            <p:ph type="ctrTitle"/>
          </p:nvPr>
        </p:nvSpPr>
        <p:spPr>
          <a:xfrm>
            <a:off x="1143000" y="1122363"/>
            <a:ext cx="6858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0F681670-0AC6-4C8C-B87F-2658AB564A56}"/>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A588A3B2-B8A5-4761-9810-1471999B5584}"/>
              </a:ext>
            </a:extLst>
          </p:cNvPr>
          <p:cNvSpPr>
            <a:spLocks noGrp="1"/>
          </p:cNvSpPr>
          <p:nvPr>
            <p:ph type="dt" sz="half" idx="10"/>
          </p:nvPr>
        </p:nvSpPr>
        <p:spPr/>
        <p:txBody>
          <a:bodyPr/>
          <a:lstStyle>
            <a:lvl1pPr>
              <a:defRPr/>
            </a:lvl1pPr>
          </a:lstStyle>
          <a:p>
            <a:endParaRPr lang="pt-BR" altLang="pt-BR"/>
          </a:p>
        </p:txBody>
      </p:sp>
      <p:sp>
        <p:nvSpPr>
          <p:cNvPr id="5" name="Espaço Reservado para Rodapé 4">
            <a:extLst>
              <a:ext uri="{FF2B5EF4-FFF2-40B4-BE49-F238E27FC236}">
                <a16:creationId xmlns:a16="http://schemas.microsoft.com/office/drawing/2014/main" id="{6E7C3626-96B7-4918-A807-72ECC6C0EDC4}"/>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65524845-D3D2-431D-81DA-A0C925C2F7C4}"/>
              </a:ext>
            </a:extLst>
          </p:cNvPr>
          <p:cNvSpPr>
            <a:spLocks noGrp="1"/>
          </p:cNvSpPr>
          <p:nvPr>
            <p:ph type="sldNum" sz="quarter" idx="12"/>
          </p:nvPr>
        </p:nvSpPr>
        <p:spPr/>
        <p:txBody>
          <a:bodyPr/>
          <a:lstStyle>
            <a:lvl1pPr>
              <a:defRPr/>
            </a:lvl1pPr>
          </a:lstStyle>
          <a:p>
            <a:fld id="{1A35F166-9F87-4654-AE58-9FECE6AA1101}" type="slidenum">
              <a:rPr lang="pt-BR" altLang="pt-BR"/>
              <a:pPr/>
              <a:t>‹nº›</a:t>
            </a:fld>
            <a:endParaRPr lang="pt-BR" altLang="pt-BR"/>
          </a:p>
        </p:txBody>
      </p:sp>
    </p:spTree>
    <p:extLst>
      <p:ext uri="{BB962C8B-B14F-4D97-AF65-F5344CB8AC3E}">
        <p14:creationId xmlns:p14="http://schemas.microsoft.com/office/powerpoint/2010/main" val="461270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a:extLst>
              <a:ext uri="{FF2B5EF4-FFF2-40B4-BE49-F238E27FC236}">
                <a16:creationId xmlns:a16="http://schemas.microsoft.com/office/drawing/2014/main" id="{470F3C27-248A-48E9-B64D-BBBC91EE273D}"/>
              </a:ext>
            </a:extLst>
          </p:cNvPr>
          <p:cNvSpPr>
            <a:spLocks noGrp="1"/>
          </p:cNvSpPr>
          <p:nvPr>
            <p:ph type="dt" sz="half" idx="10"/>
          </p:nvPr>
        </p:nvSpPr>
        <p:spPr/>
        <p:txBody>
          <a:bodyPr/>
          <a:lstStyle>
            <a:lvl1pPr>
              <a:defRPr/>
            </a:lvl1pPr>
          </a:lstStyle>
          <a:p>
            <a:pPr>
              <a:defRPr/>
            </a:pPr>
            <a:fld id="{AA9D3924-4800-4D74-A476-A328AFBA38B0}"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ECA0A902-440D-4411-A704-5EE934C1A850}"/>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891BF2F2-7C28-4AB9-B765-193EAABEACB4}"/>
              </a:ext>
            </a:extLst>
          </p:cNvPr>
          <p:cNvSpPr>
            <a:spLocks noGrp="1"/>
          </p:cNvSpPr>
          <p:nvPr>
            <p:ph type="sldNum" sz="quarter" idx="12"/>
          </p:nvPr>
        </p:nvSpPr>
        <p:spPr/>
        <p:txBody>
          <a:bodyPr/>
          <a:lstStyle>
            <a:lvl1pPr>
              <a:defRPr/>
            </a:lvl1pPr>
          </a:lstStyle>
          <a:p>
            <a:fld id="{EA0EF570-CCB7-4CC7-8D3B-6C90F9A4FD65}" type="slidenum">
              <a:rPr lang="pt-BR" altLang="pt-BR"/>
              <a:pPr/>
              <a:t>‹nº›</a:t>
            </a:fld>
            <a:endParaRPr lang="pt-BR" altLang="pt-BR"/>
          </a:p>
        </p:txBody>
      </p:sp>
    </p:spTree>
    <p:extLst>
      <p:ext uri="{BB962C8B-B14F-4D97-AF65-F5344CB8AC3E}">
        <p14:creationId xmlns:p14="http://schemas.microsoft.com/office/powerpoint/2010/main" val="41198043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1CF03-FD2C-433E-801F-DB63038B391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9508031-7BEF-4F52-812A-E5673075CD9C}"/>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8E7A5F8-6806-46F6-BD72-C48FF9CB8027}"/>
              </a:ext>
            </a:extLst>
          </p:cNvPr>
          <p:cNvSpPr>
            <a:spLocks noGrp="1"/>
          </p:cNvSpPr>
          <p:nvPr>
            <p:ph type="dt" sz="half" idx="10"/>
          </p:nvPr>
        </p:nvSpPr>
        <p:spPr/>
        <p:txBody>
          <a:bodyPr/>
          <a:lstStyle>
            <a:lvl1pPr>
              <a:defRPr/>
            </a:lvl1pPr>
          </a:lstStyle>
          <a:p>
            <a:endParaRPr lang="pt-BR" altLang="pt-BR"/>
          </a:p>
        </p:txBody>
      </p:sp>
      <p:sp>
        <p:nvSpPr>
          <p:cNvPr id="5" name="Espaço Reservado para Rodapé 4">
            <a:extLst>
              <a:ext uri="{FF2B5EF4-FFF2-40B4-BE49-F238E27FC236}">
                <a16:creationId xmlns:a16="http://schemas.microsoft.com/office/drawing/2014/main" id="{459C9788-667D-4A8D-97C3-0ACFCEA7E3E1}"/>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10A6F5F2-96CE-453C-9467-B6F9DE221381}"/>
              </a:ext>
            </a:extLst>
          </p:cNvPr>
          <p:cNvSpPr>
            <a:spLocks noGrp="1"/>
          </p:cNvSpPr>
          <p:nvPr>
            <p:ph type="sldNum" sz="quarter" idx="12"/>
          </p:nvPr>
        </p:nvSpPr>
        <p:spPr/>
        <p:txBody>
          <a:bodyPr/>
          <a:lstStyle>
            <a:lvl1pPr>
              <a:defRPr/>
            </a:lvl1pPr>
          </a:lstStyle>
          <a:p>
            <a:fld id="{113D7BAF-78C6-4610-ACDD-0191398E0B4C}" type="slidenum">
              <a:rPr lang="pt-BR" altLang="pt-BR"/>
              <a:pPr/>
              <a:t>‹nº›</a:t>
            </a:fld>
            <a:endParaRPr lang="pt-BR" altLang="pt-BR"/>
          </a:p>
        </p:txBody>
      </p:sp>
    </p:spTree>
    <p:extLst>
      <p:ext uri="{BB962C8B-B14F-4D97-AF65-F5344CB8AC3E}">
        <p14:creationId xmlns:p14="http://schemas.microsoft.com/office/powerpoint/2010/main" val="18117499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5D7F1B-CA56-42E5-8D64-018D93BB885E}"/>
              </a:ext>
            </a:extLst>
          </p:cNvPr>
          <p:cNvSpPr>
            <a:spLocks noGrp="1"/>
          </p:cNvSpPr>
          <p:nvPr>
            <p:ph type="title"/>
          </p:nvPr>
        </p:nvSpPr>
        <p:spPr>
          <a:xfrm>
            <a:off x="623888" y="1709738"/>
            <a:ext cx="78867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DF8DBA7-295D-434C-AC06-9C32EC1A8CA0}"/>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t-BR"/>
              <a:t>Editar estilos de texto Mestre</a:t>
            </a:r>
          </a:p>
        </p:txBody>
      </p:sp>
      <p:sp>
        <p:nvSpPr>
          <p:cNvPr id="4" name="Espaço Reservado para Data 3">
            <a:extLst>
              <a:ext uri="{FF2B5EF4-FFF2-40B4-BE49-F238E27FC236}">
                <a16:creationId xmlns:a16="http://schemas.microsoft.com/office/drawing/2014/main" id="{6B749D8E-B7CD-43BC-9965-454AAEDE7991}"/>
              </a:ext>
            </a:extLst>
          </p:cNvPr>
          <p:cNvSpPr>
            <a:spLocks noGrp="1"/>
          </p:cNvSpPr>
          <p:nvPr>
            <p:ph type="dt" sz="half" idx="10"/>
          </p:nvPr>
        </p:nvSpPr>
        <p:spPr/>
        <p:txBody>
          <a:bodyPr/>
          <a:lstStyle>
            <a:lvl1pPr>
              <a:defRPr/>
            </a:lvl1pPr>
          </a:lstStyle>
          <a:p>
            <a:endParaRPr lang="pt-BR" altLang="pt-BR"/>
          </a:p>
        </p:txBody>
      </p:sp>
      <p:sp>
        <p:nvSpPr>
          <p:cNvPr id="5" name="Espaço Reservado para Rodapé 4">
            <a:extLst>
              <a:ext uri="{FF2B5EF4-FFF2-40B4-BE49-F238E27FC236}">
                <a16:creationId xmlns:a16="http://schemas.microsoft.com/office/drawing/2014/main" id="{6BAE21BC-E9BE-40AD-9774-FFAAB2CCB4BF}"/>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6052674A-C715-4376-8085-EE71336968A9}"/>
              </a:ext>
            </a:extLst>
          </p:cNvPr>
          <p:cNvSpPr>
            <a:spLocks noGrp="1"/>
          </p:cNvSpPr>
          <p:nvPr>
            <p:ph type="sldNum" sz="quarter" idx="12"/>
          </p:nvPr>
        </p:nvSpPr>
        <p:spPr/>
        <p:txBody>
          <a:bodyPr/>
          <a:lstStyle>
            <a:lvl1pPr>
              <a:defRPr/>
            </a:lvl1pPr>
          </a:lstStyle>
          <a:p>
            <a:fld id="{945662D7-4005-4720-97AB-A307E01D8AB0}" type="slidenum">
              <a:rPr lang="pt-BR" altLang="pt-BR"/>
              <a:pPr/>
              <a:t>‹nº›</a:t>
            </a:fld>
            <a:endParaRPr lang="pt-BR" altLang="pt-BR"/>
          </a:p>
        </p:txBody>
      </p:sp>
    </p:spTree>
    <p:extLst>
      <p:ext uri="{BB962C8B-B14F-4D97-AF65-F5344CB8AC3E}">
        <p14:creationId xmlns:p14="http://schemas.microsoft.com/office/powerpoint/2010/main" val="29678964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28DDAF-952B-4872-961B-73F25B3C3CF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C17995E-EE6B-4DFD-BCEB-E0AAA9B26545}"/>
              </a:ext>
            </a:extLst>
          </p:cNvPr>
          <p:cNvSpPr>
            <a:spLocks noGrp="1"/>
          </p:cNvSpPr>
          <p:nvPr>
            <p:ph sz="half" idx="1"/>
          </p:nvPr>
        </p:nvSpPr>
        <p:spPr>
          <a:xfrm>
            <a:off x="457200" y="1600200"/>
            <a:ext cx="4038600" cy="4525963"/>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7A4DCFFB-AE9C-4FFA-B529-32A64CE5EAD0}"/>
              </a:ext>
            </a:extLst>
          </p:cNvPr>
          <p:cNvSpPr>
            <a:spLocks noGrp="1"/>
          </p:cNvSpPr>
          <p:nvPr>
            <p:ph sz="half" idx="2"/>
          </p:nvPr>
        </p:nvSpPr>
        <p:spPr>
          <a:xfrm>
            <a:off x="4648200" y="1600200"/>
            <a:ext cx="4038600" cy="4525963"/>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0FEDFF71-8CFD-4B02-B836-F848E4363FE9}"/>
              </a:ext>
            </a:extLst>
          </p:cNvPr>
          <p:cNvSpPr>
            <a:spLocks noGrp="1"/>
          </p:cNvSpPr>
          <p:nvPr>
            <p:ph type="dt" sz="half" idx="10"/>
          </p:nvPr>
        </p:nvSpPr>
        <p:spPr/>
        <p:txBody>
          <a:bodyPr/>
          <a:lstStyle>
            <a:lvl1pPr>
              <a:defRPr/>
            </a:lvl1pPr>
          </a:lstStyle>
          <a:p>
            <a:endParaRPr lang="pt-BR" altLang="pt-BR"/>
          </a:p>
        </p:txBody>
      </p:sp>
      <p:sp>
        <p:nvSpPr>
          <p:cNvPr id="6" name="Espaço Reservado para Rodapé 5">
            <a:extLst>
              <a:ext uri="{FF2B5EF4-FFF2-40B4-BE49-F238E27FC236}">
                <a16:creationId xmlns:a16="http://schemas.microsoft.com/office/drawing/2014/main" id="{5EB5207D-321E-4E17-8757-D9ACA3405A0E}"/>
              </a:ext>
            </a:extLst>
          </p:cNvPr>
          <p:cNvSpPr>
            <a:spLocks noGrp="1"/>
          </p:cNvSpPr>
          <p:nvPr>
            <p:ph type="ftr" sz="quarter" idx="11"/>
          </p:nvPr>
        </p:nvSpPr>
        <p:spPr/>
        <p:txBody>
          <a:bodyPr/>
          <a:lstStyle>
            <a:lvl1pPr>
              <a:defRPr/>
            </a:lvl1pPr>
          </a:lstStyle>
          <a:p>
            <a:endParaRPr lang="pt-BR" altLang="pt-BR"/>
          </a:p>
        </p:txBody>
      </p:sp>
      <p:sp>
        <p:nvSpPr>
          <p:cNvPr id="7" name="Espaço Reservado para Número de Slide 6">
            <a:extLst>
              <a:ext uri="{FF2B5EF4-FFF2-40B4-BE49-F238E27FC236}">
                <a16:creationId xmlns:a16="http://schemas.microsoft.com/office/drawing/2014/main" id="{9DA912DF-5FD8-4964-A322-5CA9500E5FA5}"/>
              </a:ext>
            </a:extLst>
          </p:cNvPr>
          <p:cNvSpPr>
            <a:spLocks noGrp="1"/>
          </p:cNvSpPr>
          <p:nvPr>
            <p:ph type="sldNum" sz="quarter" idx="12"/>
          </p:nvPr>
        </p:nvSpPr>
        <p:spPr/>
        <p:txBody>
          <a:bodyPr/>
          <a:lstStyle>
            <a:lvl1pPr>
              <a:defRPr/>
            </a:lvl1pPr>
          </a:lstStyle>
          <a:p>
            <a:fld id="{4439AE66-5557-479E-B539-EAE633298B1A}" type="slidenum">
              <a:rPr lang="pt-BR" altLang="pt-BR"/>
              <a:pPr/>
              <a:t>‹nº›</a:t>
            </a:fld>
            <a:endParaRPr lang="pt-BR" altLang="pt-BR"/>
          </a:p>
        </p:txBody>
      </p:sp>
    </p:spTree>
    <p:extLst>
      <p:ext uri="{BB962C8B-B14F-4D97-AF65-F5344CB8AC3E}">
        <p14:creationId xmlns:p14="http://schemas.microsoft.com/office/powerpoint/2010/main" val="27402198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1DB759-77B2-42AB-A988-C56AB0E0C52E}"/>
              </a:ext>
            </a:extLst>
          </p:cNvPr>
          <p:cNvSpPr>
            <a:spLocks noGrp="1"/>
          </p:cNvSpPr>
          <p:nvPr>
            <p:ph type="title"/>
          </p:nvPr>
        </p:nvSpPr>
        <p:spPr>
          <a:xfrm>
            <a:off x="630238" y="365125"/>
            <a:ext cx="78867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2681D6B-BA7E-4B44-8189-FF76DA448FD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B2BE648A-2D01-48D9-9E4D-A22D765BB1AF}"/>
              </a:ext>
            </a:extLst>
          </p:cNvPr>
          <p:cNvSpPr>
            <a:spLocks noGrp="1"/>
          </p:cNvSpPr>
          <p:nvPr>
            <p:ph sz="half" idx="2"/>
          </p:nvPr>
        </p:nvSpPr>
        <p:spPr>
          <a:xfrm>
            <a:off x="630238" y="2505075"/>
            <a:ext cx="386873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C4590EA-71CD-4D0C-B9BC-479C959A8033}"/>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5191553E-9C65-4367-BA2E-790880F57D1B}"/>
              </a:ext>
            </a:extLst>
          </p:cNvPr>
          <p:cNvSpPr>
            <a:spLocks noGrp="1"/>
          </p:cNvSpPr>
          <p:nvPr>
            <p:ph sz="quarter" idx="4"/>
          </p:nvPr>
        </p:nvSpPr>
        <p:spPr>
          <a:xfrm>
            <a:off x="4629150" y="2505075"/>
            <a:ext cx="38877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1FFC3776-4D0E-4D5F-B4A7-738A7A117E34}"/>
              </a:ext>
            </a:extLst>
          </p:cNvPr>
          <p:cNvSpPr>
            <a:spLocks noGrp="1"/>
          </p:cNvSpPr>
          <p:nvPr>
            <p:ph type="dt" sz="half" idx="10"/>
          </p:nvPr>
        </p:nvSpPr>
        <p:spPr/>
        <p:txBody>
          <a:bodyPr/>
          <a:lstStyle>
            <a:lvl1pPr>
              <a:defRPr/>
            </a:lvl1pPr>
          </a:lstStyle>
          <a:p>
            <a:endParaRPr lang="pt-BR" altLang="pt-BR"/>
          </a:p>
        </p:txBody>
      </p:sp>
      <p:sp>
        <p:nvSpPr>
          <p:cNvPr id="8" name="Espaço Reservado para Rodapé 7">
            <a:extLst>
              <a:ext uri="{FF2B5EF4-FFF2-40B4-BE49-F238E27FC236}">
                <a16:creationId xmlns:a16="http://schemas.microsoft.com/office/drawing/2014/main" id="{D27C9180-8F7A-4398-BFD7-DE598BA9BDB0}"/>
              </a:ext>
            </a:extLst>
          </p:cNvPr>
          <p:cNvSpPr>
            <a:spLocks noGrp="1"/>
          </p:cNvSpPr>
          <p:nvPr>
            <p:ph type="ftr" sz="quarter" idx="11"/>
          </p:nvPr>
        </p:nvSpPr>
        <p:spPr/>
        <p:txBody>
          <a:bodyPr/>
          <a:lstStyle>
            <a:lvl1pPr>
              <a:defRPr/>
            </a:lvl1pPr>
          </a:lstStyle>
          <a:p>
            <a:endParaRPr lang="pt-BR" altLang="pt-BR"/>
          </a:p>
        </p:txBody>
      </p:sp>
      <p:sp>
        <p:nvSpPr>
          <p:cNvPr id="9" name="Espaço Reservado para Número de Slide 8">
            <a:extLst>
              <a:ext uri="{FF2B5EF4-FFF2-40B4-BE49-F238E27FC236}">
                <a16:creationId xmlns:a16="http://schemas.microsoft.com/office/drawing/2014/main" id="{85A35E18-AF2D-4FCD-A34E-61222F4F1AB9}"/>
              </a:ext>
            </a:extLst>
          </p:cNvPr>
          <p:cNvSpPr>
            <a:spLocks noGrp="1"/>
          </p:cNvSpPr>
          <p:nvPr>
            <p:ph type="sldNum" sz="quarter" idx="12"/>
          </p:nvPr>
        </p:nvSpPr>
        <p:spPr/>
        <p:txBody>
          <a:bodyPr/>
          <a:lstStyle>
            <a:lvl1pPr>
              <a:defRPr/>
            </a:lvl1pPr>
          </a:lstStyle>
          <a:p>
            <a:fld id="{B20A17DE-055B-40B2-8C26-20FFC15A39B6}" type="slidenum">
              <a:rPr lang="pt-BR" altLang="pt-BR"/>
              <a:pPr/>
              <a:t>‹nº›</a:t>
            </a:fld>
            <a:endParaRPr lang="pt-BR" altLang="pt-BR"/>
          </a:p>
        </p:txBody>
      </p:sp>
    </p:spTree>
    <p:extLst>
      <p:ext uri="{BB962C8B-B14F-4D97-AF65-F5344CB8AC3E}">
        <p14:creationId xmlns:p14="http://schemas.microsoft.com/office/powerpoint/2010/main" val="32797890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917C57-E0E5-4AED-9C0D-B560C9F4112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AFE73E98-61D5-41B9-B3D7-E9D7CD687452}"/>
              </a:ext>
            </a:extLst>
          </p:cNvPr>
          <p:cNvSpPr>
            <a:spLocks noGrp="1"/>
          </p:cNvSpPr>
          <p:nvPr>
            <p:ph type="dt" sz="half" idx="10"/>
          </p:nvPr>
        </p:nvSpPr>
        <p:spPr/>
        <p:txBody>
          <a:bodyPr/>
          <a:lstStyle>
            <a:lvl1pPr>
              <a:defRPr/>
            </a:lvl1pPr>
          </a:lstStyle>
          <a:p>
            <a:endParaRPr lang="pt-BR" altLang="pt-BR"/>
          </a:p>
        </p:txBody>
      </p:sp>
      <p:sp>
        <p:nvSpPr>
          <p:cNvPr id="4" name="Espaço Reservado para Rodapé 3">
            <a:extLst>
              <a:ext uri="{FF2B5EF4-FFF2-40B4-BE49-F238E27FC236}">
                <a16:creationId xmlns:a16="http://schemas.microsoft.com/office/drawing/2014/main" id="{738E3FBF-E51C-435D-ACFB-5B364D7F2730}"/>
              </a:ext>
            </a:extLst>
          </p:cNvPr>
          <p:cNvSpPr>
            <a:spLocks noGrp="1"/>
          </p:cNvSpPr>
          <p:nvPr>
            <p:ph type="ftr" sz="quarter" idx="11"/>
          </p:nvPr>
        </p:nvSpPr>
        <p:spPr/>
        <p:txBody>
          <a:bodyPr/>
          <a:lstStyle>
            <a:lvl1pPr>
              <a:defRPr/>
            </a:lvl1pPr>
          </a:lstStyle>
          <a:p>
            <a:endParaRPr lang="pt-BR" altLang="pt-BR"/>
          </a:p>
        </p:txBody>
      </p:sp>
      <p:sp>
        <p:nvSpPr>
          <p:cNvPr id="5" name="Espaço Reservado para Número de Slide 4">
            <a:extLst>
              <a:ext uri="{FF2B5EF4-FFF2-40B4-BE49-F238E27FC236}">
                <a16:creationId xmlns:a16="http://schemas.microsoft.com/office/drawing/2014/main" id="{C97C6925-3AFC-40B6-B3A0-C0B37AC3A546}"/>
              </a:ext>
            </a:extLst>
          </p:cNvPr>
          <p:cNvSpPr>
            <a:spLocks noGrp="1"/>
          </p:cNvSpPr>
          <p:nvPr>
            <p:ph type="sldNum" sz="quarter" idx="12"/>
          </p:nvPr>
        </p:nvSpPr>
        <p:spPr/>
        <p:txBody>
          <a:bodyPr/>
          <a:lstStyle>
            <a:lvl1pPr>
              <a:defRPr/>
            </a:lvl1pPr>
          </a:lstStyle>
          <a:p>
            <a:fld id="{5A00EA35-D4C8-4F70-B4C5-9AE90434AF2F}" type="slidenum">
              <a:rPr lang="pt-BR" altLang="pt-BR"/>
              <a:pPr/>
              <a:t>‹nº›</a:t>
            </a:fld>
            <a:endParaRPr lang="pt-BR" altLang="pt-BR"/>
          </a:p>
        </p:txBody>
      </p:sp>
    </p:spTree>
    <p:extLst>
      <p:ext uri="{BB962C8B-B14F-4D97-AF65-F5344CB8AC3E}">
        <p14:creationId xmlns:p14="http://schemas.microsoft.com/office/powerpoint/2010/main" val="11092178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274381EF-B243-49F3-81F6-BD0FE794CCEF}"/>
              </a:ext>
            </a:extLst>
          </p:cNvPr>
          <p:cNvSpPr>
            <a:spLocks noGrp="1"/>
          </p:cNvSpPr>
          <p:nvPr>
            <p:ph type="dt" sz="half" idx="10"/>
          </p:nvPr>
        </p:nvSpPr>
        <p:spPr/>
        <p:txBody>
          <a:bodyPr/>
          <a:lstStyle>
            <a:lvl1pPr>
              <a:defRPr/>
            </a:lvl1pPr>
          </a:lstStyle>
          <a:p>
            <a:endParaRPr lang="pt-BR" altLang="pt-BR"/>
          </a:p>
        </p:txBody>
      </p:sp>
      <p:sp>
        <p:nvSpPr>
          <p:cNvPr id="3" name="Espaço Reservado para Rodapé 2">
            <a:extLst>
              <a:ext uri="{FF2B5EF4-FFF2-40B4-BE49-F238E27FC236}">
                <a16:creationId xmlns:a16="http://schemas.microsoft.com/office/drawing/2014/main" id="{B870338B-0360-4AB3-A064-DAB625558B09}"/>
              </a:ext>
            </a:extLst>
          </p:cNvPr>
          <p:cNvSpPr>
            <a:spLocks noGrp="1"/>
          </p:cNvSpPr>
          <p:nvPr>
            <p:ph type="ftr" sz="quarter" idx="11"/>
          </p:nvPr>
        </p:nvSpPr>
        <p:spPr/>
        <p:txBody>
          <a:bodyPr/>
          <a:lstStyle>
            <a:lvl1pPr>
              <a:defRPr/>
            </a:lvl1pPr>
          </a:lstStyle>
          <a:p>
            <a:endParaRPr lang="pt-BR" altLang="pt-BR"/>
          </a:p>
        </p:txBody>
      </p:sp>
      <p:sp>
        <p:nvSpPr>
          <p:cNvPr id="4" name="Espaço Reservado para Número de Slide 3">
            <a:extLst>
              <a:ext uri="{FF2B5EF4-FFF2-40B4-BE49-F238E27FC236}">
                <a16:creationId xmlns:a16="http://schemas.microsoft.com/office/drawing/2014/main" id="{7E234649-B9FF-41C4-9E92-7434371834AD}"/>
              </a:ext>
            </a:extLst>
          </p:cNvPr>
          <p:cNvSpPr>
            <a:spLocks noGrp="1"/>
          </p:cNvSpPr>
          <p:nvPr>
            <p:ph type="sldNum" sz="quarter" idx="12"/>
          </p:nvPr>
        </p:nvSpPr>
        <p:spPr/>
        <p:txBody>
          <a:bodyPr/>
          <a:lstStyle>
            <a:lvl1pPr>
              <a:defRPr/>
            </a:lvl1pPr>
          </a:lstStyle>
          <a:p>
            <a:fld id="{20BF8BF9-D533-4B21-9961-6383C3B0468C}" type="slidenum">
              <a:rPr lang="pt-BR" altLang="pt-BR"/>
              <a:pPr/>
              <a:t>‹nº›</a:t>
            </a:fld>
            <a:endParaRPr lang="pt-BR" altLang="pt-BR"/>
          </a:p>
        </p:txBody>
      </p:sp>
    </p:spTree>
    <p:extLst>
      <p:ext uri="{BB962C8B-B14F-4D97-AF65-F5344CB8AC3E}">
        <p14:creationId xmlns:p14="http://schemas.microsoft.com/office/powerpoint/2010/main" val="10196102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6BC626-95DE-4D6E-B124-EAC7CF8A324E}"/>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0EE2002-A9FD-4B4F-A2DD-D9E06916523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D8BB7A15-A177-4C7A-9569-7F9B716DB3B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85E1096-E7AA-49E9-AF64-145DFBF39864}"/>
              </a:ext>
            </a:extLst>
          </p:cNvPr>
          <p:cNvSpPr>
            <a:spLocks noGrp="1"/>
          </p:cNvSpPr>
          <p:nvPr>
            <p:ph type="dt" sz="half" idx="10"/>
          </p:nvPr>
        </p:nvSpPr>
        <p:spPr/>
        <p:txBody>
          <a:bodyPr/>
          <a:lstStyle>
            <a:lvl1pPr>
              <a:defRPr/>
            </a:lvl1pPr>
          </a:lstStyle>
          <a:p>
            <a:endParaRPr lang="pt-BR" altLang="pt-BR"/>
          </a:p>
        </p:txBody>
      </p:sp>
      <p:sp>
        <p:nvSpPr>
          <p:cNvPr id="6" name="Espaço Reservado para Rodapé 5">
            <a:extLst>
              <a:ext uri="{FF2B5EF4-FFF2-40B4-BE49-F238E27FC236}">
                <a16:creationId xmlns:a16="http://schemas.microsoft.com/office/drawing/2014/main" id="{3AF107A9-4D03-45C4-8B79-4988269BE0A2}"/>
              </a:ext>
            </a:extLst>
          </p:cNvPr>
          <p:cNvSpPr>
            <a:spLocks noGrp="1"/>
          </p:cNvSpPr>
          <p:nvPr>
            <p:ph type="ftr" sz="quarter" idx="11"/>
          </p:nvPr>
        </p:nvSpPr>
        <p:spPr/>
        <p:txBody>
          <a:bodyPr/>
          <a:lstStyle>
            <a:lvl1pPr>
              <a:defRPr/>
            </a:lvl1pPr>
          </a:lstStyle>
          <a:p>
            <a:endParaRPr lang="pt-BR" altLang="pt-BR"/>
          </a:p>
        </p:txBody>
      </p:sp>
      <p:sp>
        <p:nvSpPr>
          <p:cNvPr id="7" name="Espaço Reservado para Número de Slide 6">
            <a:extLst>
              <a:ext uri="{FF2B5EF4-FFF2-40B4-BE49-F238E27FC236}">
                <a16:creationId xmlns:a16="http://schemas.microsoft.com/office/drawing/2014/main" id="{67CC15AE-BD5A-4DB8-A97C-F32D686BF277}"/>
              </a:ext>
            </a:extLst>
          </p:cNvPr>
          <p:cNvSpPr>
            <a:spLocks noGrp="1"/>
          </p:cNvSpPr>
          <p:nvPr>
            <p:ph type="sldNum" sz="quarter" idx="12"/>
          </p:nvPr>
        </p:nvSpPr>
        <p:spPr/>
        <p:txBody>
          <a:bodyPr/>
          <a:lstStyle>
            <a:lvl1pPr>
              <a:defRPr/>
            </a:lvl1pPr>
          </a:lstStyle>
          <a:p>
            <a:fld id="{01760F8A-3894-4335-8E84-00B5C1ABDCBE}" type="slidenum">
              <a:rPr lang="pt-BR" altLang="pt-BR"/>
              <a:pPr/>
              <a:t>‹nº›</a:t>
            </a:fld>
            <a:endParaRPr lang="pt-BR" altLang="pt-BR"/>
          </a:p>
        </p:txBody>
      </p:sp>
    </p:spTree>
    <p:extLst>
      <p:ext uri="{BB962C8B-B14F-4D97-AF65-F5344CB8AC3E}">
        <p14:creationId xmlns:p14="http://schemas.microsoft.com/office/powerpoint/2010/main" val="3611044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E0C467-B85E-4C7E-813F-9D4EE365C49B}"/>
              </a:ext>
            </a:extLst>
          </p:cNvPr>
          <p:cNvSpPr>
            <a:spLocks noGrp="1"/>
          </p:cNvSpPr>
          <p:nvPr>
            <p:ph type="title"/>
          </p:nvPr>
        </p:nvSpPr>
        <p:spPr>
          <a:xfrm>
            <a:off x="630238" y="457200"/>
            <a:ext cx="2949575"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427F6141-C798-4E42-AFCD-ACAE1118C300}"/>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7578D9A-C40A-4496-9650-7148D40454C1}"/>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EEBAF0C7-6E71-4413-AB7C-5BA24EFFF13A}"/>
              </a:ext>
            </a:extLst>
          </p:cNvPr>
          <p:cNvSpPr>
            <a:spLocks noGrp="1"/>
          </p:cNvSpPr>
          <p:nvPr>
            <p:ph type="dt" sz="half" idx="10"/>
          </p:nvPr>
        </p:nvSpPr>
        <p:spPr/>
        <p:txBody>
          <a:bodyPr/>
          <a:lstStyle>
            <a:lvl1pPr>
              <a:defRPr/>
            </a:lvl1pPr>
          </a:lstStyle>
          <a:p>
            <a:endParaRPr lang="pt-BR" altLang="pt-BR"/>
          </a:p>
        </p:txBody>
      </p:sp>
      <p:sp>
        <p:nvSpPr>
          <p:cNvPr id="6" name="Espaço Reservado para Rodapé 5">
            <a:extLst>
              <a:ext uri="{FF2B5EF4-FFF2-40B4-BE49-F238E27FC236}">
                <a16:creationId xmlns:a16="http://schemas.microsoft.com/office/drawing/2014/main" id="{86AF91D0-6406-4B7A-AE77-AB7B63F19E28}"/>
              </a:ext>
            </a:extLst>
          </p:cNvPr>
          <p:cNvSpPr>
            <a:spLocks noGrp="1"/>
          </p:cNvSpPr>
          <p:nvPr>
            <p:ph type="ftr" sz="quarter" idx="11"/>
          </p:nvPr>
        </p:nvSpPr>
        <p:spPr/>
        <p:txBody>
          <a:bodyPr/>
          <a:lstStyle>
            <a:lvl1pPr>
              <a:defRPr/>
            </a:lvl1pPr>
          </a:lstStyle>
          <a:p>
            <a:endParaRPr lang="pt-BR" altLang="pt-BR"/>
          </a:p>
        </p:txBody>
      </p:sp>
      <p:sp>
        <p:nvSpPr>
          <p:cNvPr id="7" name="Espaço Reservado para Número de Slide 6">
            <a:extLst>
              <a:ext uri="{FF2B5EF4-FFF2-40B4-BE49-F238E27FC236}">
                <a16:creationId xmlns:a16="http://schemas.microsoft.com/office/drawing/2014/main" id="{256BDD12-4A92-451D-965C-B6E627CE2305}"/>
              </a:ext>
            </a:extLst>
          </p:cNvPr>
          <p:cNvSpPr>
            <a:spLocks noGrp="1"/>
          </p:cNvSpPr>
          <p:nvPr>
            <p:ph type="sldNum" sz="quarter" idx="12"/>
          </p:nvPr>
        </p:nvSpPr>
        <p:spPr/>
        <p:txBody>
          <a:bodyPr/>
          <a:lstStyle>
            <a:lvl1pPr>
              <a:defRPr/>
            </a:lvl1pPr>
          </a:lstStyle>
          <a:p>
            <a:fld id="{2AFC58F8-3B08-41A1-BA1B-9D799482F7D9}" type="slidenum">
              <a:rPr lang="pt-BR" altLang="pt-BR"/>
              <a:pPr/>
              <a:t>‹nº›</a:t>
            </a:fld>
            <a:endParaRPr lang="pt-BR" altLang="pt-BR"/>
          </a:p>
        </p:txBody>
      </p:sp>
    </p:spTree>
    <p:extLst>
      <p:ext uri="{BB962C8B-B14F-4D97-AF65-F5344CB8AC3E}">
        <p14:creationId xmlns:p14="http://schemas.microsoft.com/office/powerpoint/2010/main" val="1720073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724803-4CE5-48DB-8C63-B45CC5F1BE5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DE62269A-5751-4210-AF16-731F2CDDFA51}"/>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4DA7BB5-6929-4410-9D2A-6EA29A39D6E7}"/>
              </a:ext>
            </a:extLst>
          </p:cNvPr>
          <p:cNvSpPr>
            <a:spLocks noGrp="1"/>
          </p:cNvSpPr>
          <p:nvPr>
            <p:ph type="dt" sz="half" idx="10"/>
          </p:nvPr>
        </p:nvSpPr>
        <p:spPr/>
        <p:txBody>
          <a:bodyPr/>
          <a:lstStyle>
            <a:lvl1pPr>
              <a:defRPr/>
            </a:lvl1pPr>
          </a:lstStyle>
          <a:p>
            <a:endParaRPr lang="pt-BR" altLang="pt-BR"/>
          </a:p>
        </p:txBody>
      </p:sp>
      <p:sp>
        <p:nvSpPr>
          <p:cNvPr id="5" name="Espaço Reservado para Rodapé 4">
            <a:extLst>
              <a:ext uri="{FF2B5EF4-FFF2-40B4-BE49-F238E27FC236}">
                <a16:creationId xmlns:a16="http://schemas.microsoft.com/office/drawing/2014/main" id="{ED53C220-ABD1-47AE-89DD-BE08CC73A79C}"/>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2121E62C-2ECA-4EDC-935C-F86EE541D943}"/>
              </a:ext>
            </a:extLst>
          </p:cNvPr>
          <p:cNvSpPr>
            <a:spLocks noGrp="1"/>
          </p:cNvSpPr>
          <p:nvPr>
            <p:ph type="sldNum" sz="quarter" idx="12"/>
          </p:nvPr>
        </p:nvSpPr>
        <p:spPr/>
        <p:txBody>
          <a:bodyPr/>
          <a:lstStyle>
            <a:lvl1pPr>
              <a:defRPr/>
            </a:lvl1pPr>
          </a:lstStyle>
          <a:p>
            <a:fld id="{452B3358-5D93-43CF-89E3-FD57E5338F36}" type="slidenum">
              <a:rPr lang="pt-BR" altLang="pt-BR"/>
              <a:pPr/>
              <a:t>‹nº›</a:t>
            </a:fld>
            <a:endParaRPr lang="pt-BR" altLang="pt-BR"/>
          </a:p>
        </p:txBody>
      </p:sp>
    </p:spTree>
    <p:extLst>
      <p:ext uri="{BB962C8B-B14F-4D97-AF65-F5344CB8AC3E}">
        <p14:creationId xmlns:p14="http://schemas.microsoft.com/office/powerpoint/2010/main" val="38419805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E3965FF-6F65-48C0-955A-41472503712F}"/>
              </a:ext>
            </a:extLst>
          </p:cNvPr>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9F71A78-7DEB-4DA9-B1F2-604414B7E52B}"/>
              </a:ext>
            </a:extLst>
          </p:cNvPr>
          <p:cNvSpPr>
            <a:spLocks noGrp="1"/>
          </p:cNvSpPr>
          <p:nvPr>
            <p:ph type="body" orient="vert" idx="1"/>
          </p:nvPr>
        </p:nvSpPr>
        <p:spPr>
          <a:xfrm>
            <a:off x="457200" y="274638"/>
            <a:ext cx="6019800" cy="5851525"/>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7EA76A5-9ED1-4E12-8C65-DC53D8DA6A41}"/>
              </a:ext>
            </a:extLst>
          </p:cNvPr>
          <p:cNvSpPr>
            <a:spLocks noGrp="1"/>
          </p:cNvSpPr>
          <p:nvPr>
            <p:ph type="dt" sz="half" idx="10"/>
          </p:nvPr>
        </p:nvSpPr>
        <p:spPr/>
        <p:txBody>
          <a:bodyPr/>
          <a:lstStyle>
            <a:lvl1pPr>
              <a:defRPr/>
            </a:lvl1pPr>
          </a:lstStyle>
          <a:p>
            <a:endParaRPr lang="pt-BR" altLang="pt-BR"/>
          </a:p>
        </p:txBody>
      </p:sp>
      <p:sp>
        <p:nvSpPr>
          <p:cNvPr id="5" name="Espaço Reservado para Rodapé 4">
            <a:extLst>
              <a:ext uri="{FF2B5EF4-FFF2-40B4-BE49-F238E27FC236}">
                <a16:creationId xmlns:a16="http://schemas.microsoft.com/office/drawing/2014/main" id="{30045E5F-245F-4510-944A-DF29E701B85C}"/>
              </a:ext>
            </a:extLst>
          </p:cNvPr>
          <p:cNvSpPr>
            <a:spLocks noGrp="1"/>
          </p:cNvSpPr>
          <p:nvPr>
            <p:ph type="ftr" sz="quarter" idx="11"/>
          </p:nvPr>
        </p:nvSpPr>
        <p:spPr/>
        <p:txBody>
          <a:bodyPr/>
          <a:lstStyle>
            <a:lvl1pPr>
              <a:defRPr/>
            </a:lvl1pPr>
          </a:lstStyle>
          <a:p>
            <a:endParaRPr lang="pt-BR" altLang="pt-BR"/>
          </a:p>
        </p:txBody>
      </p:sp>
      <p:sp>
        <p:nvSpPr>
          <p:cNvPr id="6" name="Espaço Reservado para Número de Slide 5">
            <a:extLst>
              <a:ext uri="{FF2B5EF4-FFF2-40B4-BE49-F238E27FC236}">
                <a16:creationId xmlns:a16="http://schemas.microsoft.com/office/drawing/2014/main" id="{EC926B67-84EF-434E-BEF0-2353F677E1DB}"/>
              </a:ext>
            </a:extLst>
          </p:cNvPr>
          <p:cNvSpPr>
            <a:spLocks noGrp="1"/>
          </p:cNvSpPr>
          <p:nvPr>
            <p:ph type="sldNum" sz="quarter" idx="12"/>
          </p:nvPr>
        </p:nvSpPr>
        <p:spPr/>
        <p:txBody>
          <a:bodyPr/>
          <a:lstStyle>
            <a:lvl1pPr>
              <a:defRPr/>
            </a:lvl1pPr>
          </a:lstStyle>
          <a:p>
            <a:fld id="{F3DDFE3F-4928-4782-9CA6-74BC0248DA77}" type="slidenum">
              <a:rPr lang="pt-BR" altLang="pt-BR"/>
              <a:pPr/>
              <a:t>‹nº›</a:t>
            </a:fld>
            <a:endParaRPr lang="pt-BR" altLang="pt-BR"/>
          </a:p>
        </p:txBody>
      </p:sp>
    </p:spTree>
    <p:extLst>
      <p:ext uri="{BB962C8B-B14F-4D97-AF65-F5344CB8AC3E}">
        <p14:creationId xmlns:p14="http://schemas.microsoft.com/office/powerpoint/2010/main" val="3807295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a:extLst>
              <a:ext uri="{FF2B5EF4-FFF2-40B4-BE49-F238E27FC236}">
                <a16:creationId xmlns:a16="http://schemas.microsoft.com/office/drawing/2014/main" id="{E6ECE1A7-5134-4C4D-9693-A14E0C788A49}"/>
              </a:ext>
            </a:extLst>
          </p:cNvPr>
          <p:cNvSpPr>
            <a:spLocks noGrp="1"/>
          </p:cNvSpPr>
          <p:nvPr>
            <p:ph type="dt" sz="half" idx="10"/>
          </p:nvPr>
        </p:nvSpPr>
        <p:spPr/>
        <p:txBody>
          <a:bodyPr/>
          <a:lstStyle>
            <a:lvl1pPr>
              <a:defRPr/>
            </a:lvl1pPr>
          </a:lstStyle>
          <a:p>
            <a:pPr>
              <a:defRPr/>
            </a:pPr>
            <a:fld id="{8AEFF3A5-CDAB-4242-BE44-947E6E12CDC4}" type="datetimeFigureOut">
              <a:rPr lang="pt-BR"/>
              <a:pPr>
                <a:defRPr/>
              </a:pPr>
              <a:t>12/05/2024</a:t>
            </a:fld>
            <a:endParaRPr lang="pt-BR"/>
          </a:p>
        </p:txBody>
      </p:sp>
      <p:sp>
        <p:nvSpPr>
          <p:cNvPr id="6" name="Espaço Reservado para Rodapé 4">
            <a:extLst>
              <a:ext uri="{FF2B5EF4-FFF2-40B4-BE49-F238E27FC236}">
                <a16:creationId xmlns:a16="http://schemas.microsoft.com/office/drawing/2014/main" id="{9C9A2F44-A90C-492A-A903-8B460F53497C}"/>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D42809CB-16B3-4D23-B8DF-9A69491505C6}"/>
              </a:ext>
            </a:extLst>
          </p:cNvPr>
          <p:cNvSpPr>
            <a:spLocks noGrp="1"/>
          </p:cNvSpPr>
          <p:nvPr>
            <p:ph type="sldNum" sz="quarter" idx="12"/>
          </p:nvPr>
        </p:nvSpPr>
        <p:spPr/>
        <p:txBody>
          <a:bodyPr/>
          <a:lstStyle>
            <a:lvl1pPr>
              <a:defRPr/>
            </a:lvl1pPr>
          </a:lstStyle>
          <a:p>
            <a:fld id="{7D7257A3-0E66-48A0-8851-6276EBD5AC60}" type="slidenum">
              <a:rPr lang="pt-BR" altLang="pt-BR"/>
              <a:pPr/>
              <a:t>‹nº›</a:t>
            </a:fld>
            <a:endParaRPr lang="pt-BR" altLang="pt-BR"/>
          </a:p>
        </p:txBody>
      </p:sp>
    </p:spTree>
    <p:extLst>
      <p:ext uri="{BB962C8B-B14F-4D97-AF65-F5344CB8AC3E}">
        <p14:creationId xmlns:p14="http://schemas.microsoft.com/office/powerpoint/2010/main" val="3920499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pt-BR"/>
              <a:t>Clique para editar o título mestre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pt-BR"/>
              <a:t>Clique para editar o estilo do subtítulo mestre</a:t>
            </a:r>
            <a:endParaRPr kumimoji="0" lang="en-US"/>
          </a:p>
        </p:txBody>
      </p:sp>
      <p:sp>
        <p:nvSpPr>
          <p:cNvPr id="30" name="Date Placeholder 29"/>
          <p:cNvSpPr>
            <a:spLocks noGrp="1"/>
          </p:cNvSpPr>
          <p:nvPr>
            <p:ph type="dt" sz="half" idx="10"/>
          </p:nvPr>
        </p:nvSpPr>
        <p:spPr/>
        <p:txBody>
          <a:bodyPr/>
          <a:lstStyle/>
          <a:p>
            <a:pPr>
              <a:defRPr/>
            </a:pPr>
            <a:endParaRPr lang="pt-BR">
              <a:solidFill>
                <a:srgbClr val="DBF5F9">
                  <a:shade val="90000"/>
                </a:srgbClr>
              </a:solidFill>
            </a:endParaRPr>
          </a:p>
        </p:txBody>
      </p:sp>
      <p:sp>
        <p:nvSpPr>
          <p:cNvPr id="19" name="Footer Placeholder 18"/>
          <p:cNvSpPr>
            <a:spLocks noGrp="1"/>
          </p:cNvSpPr>
          <p:nvPr>
            <p:ph type="ftr" sz="quarter" idx="11"/>
          </p:nvPr>
        </p:nvSpPr>
        <p:spPr/>
        <p:txBody>
          <a:bodyPr/>
          <a:lstStyle/>
          <a:p>
            <a:pPr>
              <a:defRPr/>
            </a:pPr>
            <a:endParaRPr lang="pt-BR">
              <a:solidFill>
                <a:srgbClr val="DBF5F9">
                  <a:shade val="90000"/>
                </a:srgbClr>
              </a:solidFill>
            </a:endParaRPr>
          </a:p>
        </p:txBody>
      </p:sp>
      <p:sp>
        <p:nvSpPr>
          <p:cNvPr id="27" name="Slide Number Placeholder 26"/>
          <p:cNvSpPr>
            <a:spLocks noGrp="1"/>
          </p:cNvSpPr>
          <p:nvPr>
            <p:ph type="sldNum" sz="quarter" idx="12"/>
          </p:nvPr>
        </p:nvSpPr>
        <p:spPr/>
        <p:txBody>
          <a:bodyPr/>
          <a:lstStyle/>
          <a:p>
            <a:pPr>
              <a:defRPr/>
            </a:pPr>
            <a:fld id="{10206278-45FA-471C-94C9-5D3E602DC359}" type="slidenum">
              <a:rPr lang="pt-BR" smtClean="0">
                <a:solidFill>
                  <a:srgbClr val="DBF5F9">
                    <a:shade val="90000"/>
                  </a:srgbClr>
                </a:solidFill>
              </a:rPr>
              <a:pPr>
                <a:defRPr/>
              </a:pPr>
              <a:t>‹nº›</a:t>
            </a:fld>
            <a:endParaRPr lang="pt-BR">
              <a:solidFill>
                <a:srgbClr val="DBF5F9">
                  <a:shade val="90000"/>
                </a:srgbClr>
              </a:solidFill>
            </a:endParaRPr>
          </a:p>
        </p:txBody>
      </p:sp>
    </p:spTree>
    <p:extLst>
      <p:ext uri="{BB962C8B-B14F-4D97-AF65-F5344CB8AC3E}">
        <p14:creationId xmlns:p14="http://schemas.microsoft.com/office/powerpoint/2010/main" val="15964371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pt-BR"/>
              <a:t>Clique para editar o título mestre</a:t>
            </a:r>
            <a:endParaRPr kumimoji="0" lang="en-US"/>
          </a:p>
        </p:txBody>
      </p:sp>
      <p:sp>
        <p:nvSpPr>
          <p:cNvPr id="3" name="Content Placeholder 2"/>
          <p:cNvSpPr>
            <a:spLocks noGrp="1"/>
          </p:cNvSpPr>
          <p:nvPr>
            <p:ph idx="1"/>
          </p:nvPr>
        </p:nvSpPr>
        <p:spPr/>
        <p:txBody>
          <a:body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Date Placeholder 3"/>
          <p:cNvSpPr>
            <a:spLocks noGrp="1"/>
          </p:cNvSpPr>
          <p:nvPr>
            <p:ph type="dt" sz="half" idx="10"/>
          </p:nvPr>
        </p:nvSpPr>
        <p:spPr/>
        <p:txBody>
          <a:bodyPr/>
          <a:lstStyle/>
          <a:p>
            <a:pPr>
              <a:defRPr/>
            </a:pPr>
            <a:endParaRPr lang="pt-BR">
              <a:solidFill>
                <a:srgbClr val="04617B">
                  <a:shade val="90000"/>
                </a:srgbClr>
              </a:solidFill>
            </a:endParaRPr>
          </a:p>
        </p:txBody>
      </p:sp>
      <p:sp>
        <p:nvSpPr>
          <p:cNvPr id="5" name="Footer Placeholder 4"/>
          <p:cNvSpPr>
            <a:spLocks noGrp="1"/>
          </p:cNvSpPr>
          <p:nvPr>
            <p:ph type="ftr" sz="quarter" idx="11"/>
          </p:nvPr>
        </p:nvSpPr>
        <p:spPr/>
        <p:txBody>
          <a:bodyPr/>
          <a:lstStyle/>
          <a:p>
            <a:pPr>
              <a:defRPr/>
            </a:pPr>
            <a:endParaRPr lang="pt-BR">
              <a:solidFill>
                <a:srgbClr val="04617B">
                  <a:shade val="90000"/>
                </a:srgbClr>
              </a:solidFill>
            </a:endParaRPr>
          </a:p>
        </p:txBody>
      </p:sp>
      <p:sp>
        <p:nvSpPr>
          <p:cNvPr id="6" name="Slide Number Placeholder 5"/>
          <p:cNvSpPr>
            <a:spLocks noGrp="1"/>
          </p:cNvSpPr>
          <p:nvPr>
            <p:ph type="sldNum" sz="quarter" idx="12"/>
          </p:nvPr>
        </p:nvSpPr>
        <p:spPr/>
        <p:txBody>
          <a:bodyPr/>
          <a:lstStyle/>
          <a:p>
            <a:pPr>
              <a:defRPr/>
            </a:pPr>
            <a:fld id="{ABE029A3-EA8E-4E2C-B915-E284CE260530}" type="slidenum">
              <a:rPr lang="pt-BR" smtClean="0">
                <a:solidFill>
                  <a:srgbClr val="04617B">
                    <a:shade val="90000"/>
                  </a:srgbClr>
                </a:solidFill>
              </a:rPr>
              <a:pPr>
                <a:defRPr/>
              </a:pPr>
              <a:t>‹nº›</a:t>
            </a:fld>
            <a:endParaRPr lang="pt-BR">
              <a:solidFill>
                <a:srgbClr val="04617B">
                  <a:shade val="90000"/>
                </a:srgbClr>
              </a:solidFill>
            </a:endParaRPr>
          </a:p>
        </p:txBody>
      </p:sp>
    </p:spTree>
    <p:extLst>
      <p:ext uri="{BB962C8B-B14F-4D97-AF65-F5344CB8AC3E}">
        <p14:creationId xmlns:p14="http://schemas.microsoft.com/office/powerpoint/2010/main" val="7664094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pt-BR"/>
              <a:t>Clique para editar o título mestre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pt-BR"/>
              <a:t>Clique para editar o texto mestre</a:t>
            </a:r>
          </a:p>
        </p:txBody>
      </p:sp>
      <p:sp>
        <p:nvSpPr>
          <p:cNvPr id="4" name="Date Placeholder 3"/>
          <p:cNvSpPr>
            <a:spLocks noGrp="1"/>
          </p:cNvSpPr>
          <p:nvPr>
            <p:ph type="dt" sz="half" idx="10"/>
          </p:nvPr>
        </p:nvSpPr>
        <p:spPr/>
        <p:txBody>
          <a:bodyPr/>
          <a:lstStyle/>
          <a:p>
            <a:pPr>
              <a:defRPr/>
            </a:pPr>
            <a:endParaRPr lang="pt-BR">
              <a:solidFill>
                <a:srgbClr val="DBF5F9">
                  <a:shade val="90000"/>
                </a:srgbClr>
              </a:solidFill>
            </a:endParaRPr>
          </a:p>
        </p:txBody>
      </p:sp>
      <p:sp>
        <p:nvSpPr>
          <p:cNvPr id="5" name="Footer Placeholder 4"/>
          <p:cNvSpPr>
            <a:spLocks noGrp="1"/>
          </p:cNvSpPr>
          <p:nvPr>
            <p:ph type="ftr" sz="quarter" idx="11"/>
          </p:nvPr>
        </p:nvSpPr>
        <p:spPr/>
        <p:txBody>
          <a:bodyPr/>
          <a:lstStyle/>
          <a:p>
            <a:pPr>
              <a:defRPr/>
            </a:pPr>
            <a:endParaRPr lang="pt-BR">
              <a:solidFill>
                <a:srgbClr val="DBF5F9">
                  <a:shade val="90000"/>
                </a:srgbClr>
              </a:solidFill>
            </a:endParaRPr>
          </a:p>
        </p:txBody>
      </p:sp>
      <p:sp>
        <p:nvSpPr>
          <p:cNvPr id="6" name="Slide Number Placeholder 5"/>
          <p:cNvSpPr>
            <a:spLocks noGrp="1"/>
          </p:cNvSpPr>
          <p:nvPr>
            <p:ph type="sldNum" sz="quarter" idx="12"/>
          </p:nvPr>
        </p:nvSpPr>
        <p:spPr/>
        <p:txBody>
          <a:bodyPr/>
          <a:lstStyle/>
          <a:p>
            <a:pPr>
              <a:defRPr/>
            </a:pPr>
            <a:fld id="{FB7BA263-F4B6-4825-A95F-D6EB0FEA0140}" type="slidenum">
              <a:rPr lang="pt-BR" smtClean="0">
                <a:solidFill>
                  <a:srgbClr val="DBF5F9">
                    <a:shade val="90000"/>
                  </a:srgbClr>
                </a:solidFill>
              </a:rPr>
              <a:pPr>
                <a:defRPr/>
              </a:pPr>
              <a:t>‹nº›</a:t>
            </a:fld>
            <a:endParaRPr lang="pt-BR">
              <a:solidFill>
                <a:srgbClr val="DBF5F9">
                  <a:shade val="90000"/>
                </a:srgbClr>
              </a:solidFill>
            </a:endParaRPr>
          </a:p>
        </p:txBody>
      </p:sp>
    </p:spTree>
    <p:extLst>
      <p:ext uri="{BB962C8B-B14F-4D97-AF65-F5344CB8AC3E}">
        <p14:creationId xmlns:p14="http://schemas.microsoft.com/office/powerpoint/2010/main" val="30707143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pt-BR"/>
              <a:t>Clique para editar o título mestre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5" name="Date Placeholder 4"/>
          <p:cNvSpPr>
            <a:spLocks noGrp="1"/>
          </p:cNvSpPr>
          <p:nvPr>
            <p:ph type="dt" sz="half" idx="10"/>
          </p:nvPr>
        </p:nvSpPr>
        <p:spPr/>
        <p:txBody>
          <a:bodyPr/>
          <a:lstStyle/>
          <a:p>
            <a:pPr>
              <a:defRPr/>
            </a:pPr>
            <a:endParaRPr lang="pt-BR">
              <a:solidFill>
                <a:srgbClr val="04617B">
                  <a:shade val="90000"/>
                </a:srgbClr>
              </a:solidFill>
            </a:endParaRPr>
          </a:p>
        </p:txBody>
      </p:sp>
      <p:sp>
        <p:nvSpPr>
          <p:cNvPr id="6" name="Footer Placeholder 5"/>
          <p:cNvSpPr>
            <a:spLocks noGrp="1"/>
          </p:cNvSpPr>
          <p:nvPr>
            <p:ph type="ftr" sz="quarter" idx="11"/>
          </p:nvPr>
        </p:nvSpPr>
        <p:spPr/>
        <p:txBody>
          <a:bodyPr/>
          <a:lstStyle/>
          <a:p>
            <a:pPr>
              <a:defRPr/>
            </a:pPr>
            <a:endParaRPr lang="pt-BR">
              <a:solidFill>
                <a:srgbClr val="04617B">
                  <a:shade val="90000"/>
                </a:srgbClr>
              </a:solidFill>
            </a:endParaRPr>
          </a:p>
        </p:txBody>
      </p:sp>
      <p:sp>
        <p:nvSpPr>
          <p:cNvPr id="7" name="Slide Number Placeholder 6"/>
          <p:cNvSpPr>
            <a:spLocks noGrp="1"/>
          </p:cNvSpPr>
          <p:nvPr>
            <p:ph type="sldNum" sz="quarter" idx="12"/>
          </p:nvPr>
        </p:nvSpPr>
        <p:spPr/>
        <p:txBody>
          <a:bodyPr/>
          <a:lstStyle/>
          <a:p>
            <a:pPr>
              <a:defRPr/>
            </a:pPr>
            <a:fld id="{FDB2C431-2E88-42A9-A0CF-19596887AF37}" type="slidenum">
              <a:rPr lang="pt-BR" smtClean="0">
                <a:solidFill>
                  <a:srgbClr val="04617B">
                    <a:shade val="90000"/>
                  </a:srgbClr>
                </a:solidFill>
              </a:rPr>
              <a:pPr>
                <a:defRPr/>
              </a:pPr>
              <a:t>‹nº›</a:t>
            </a:fld>
            <a:endParaRPr lang="pt-BR">
              <a:solidFill>
                <a:srgbClr val="04617B">
                  <a:shade val="90000"/>
                </a:srgbClr>
              </a:solidFill>
            </a:endParaRPr>
          </a:p>
        </p:txBody>
      </p:sp>
    </p:spTree>
    <p:extLst>
      <p:ext uri="{BB962C8B-B14F-4D97-AF65-F5344CB8AC3E}">
        <p14:creationId xmlns:p14="http://schemas.microsoft.com/office/powerpoint/2010/main" val="39375274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pt-BR"/>
              <a:t>Clique para editar o título mestre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t-BR"/>
              <a:t>Clique para editar o texto mestre</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pt-BR"/>
              <a:t>Clique para editar o texto mestre</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7" name="Date Placeholder 6"/>
          <p:cNvSpPr>
            <a:spLocks noGrp="1"/>
          </p:cNvSpPr>
          <p:nvPr>
            <p:ph type="dt" sz="half" idx="10"/>
          </p:nvPr>
        </p:nvSpPr>
        <p:spPr/>
        <p:txBody>
          <a:bodyPr/>
          <a:lstStyle/>
          <a:p>
            <a:pPr>
              <a:defRPr/>
            </a:pPr>
            <a:endParaRPr lang="pt-BR">
              <a:solidFill>
                <a:srgbClr val="04617B">
                  <a:shade val="90000"/>
                </a:srgbClr>
              </a:solidFill>
            </a:endParaRPr>
          </a:p>
        </p:txBody>
      </p:sp>
      <p:sp>
        <p:nvSpPr>
          <p:cNvPr id="8" name="Footer Placeholder 7"/>
          <p:cNvSpPr>
            <a:spLocks noGrp="1"/>
          </p:cNvSpPr>
          <p:nvPr>
            <p:ph type="ftr" sz="quarter" idx="11"/>
          </p:nvPr>
        </p:nvSpPr>
        <p:spPr/>
        <p:txBody>
          <a:bodyPr/>
          <a:lstStyle/>
          <a:p>
            <a:pPr>
              <a:defRPr/>
            </a:pPr>
            <a:endParaRPr lang="pt-BR">
              <a:solidFill>
                <a:srgbClr val="04617B">
                  <a:shade val="90000"/>
                </a:srgbClr>
              </a:solidFill>
            </a:endParaRPr>
          </a:p>
        </p:txBody>
      </p:sp>
      <p:sp>
        <p:nvSpPr>
          <p:cNvPr id="9" name="Slide Number Placeholder 8"/>
          <p:cNvSpPr>
            <a:spLocks noGrp="1"/>
          </p:cNvSpPr>
          <p:nvPr>
            <p:ph type="sldNum" sz="quarter" idx="12"/>
          </p:nvPr>
        </p:nvSpPr>
        <p:spPr/>
        <p:txBody>
          <a:bodyPr/>
          <a:lstStyle/>
          <a:p>
            <a:pPr>
              <a:defRPr/>
            </a:pPr>
            <a:fld id="{4F02EDCC-7EB4-4CD5-A754-93946D62DE28}" type="slidenum">
              <a:rPr lang="pt-BR" smtClean="0">
                <a:solidFill>
                  <a:srgbClr val="04617B">
                    <a:shade val="90000"/>
                  </a:srgbClr>
                </a:solidFill>
              </a:rPr>
              <a:pPr>
                <a:defRPr/>
              </a:pPr>
              <a:t>‹nº›</a:t>
            </a:fld>
            <a:endParaRPr lang="pt-BR">
              <a:solidFill>
                <a:srgbClr val="04617B">
                  <a:shade val="90000"/>
                </a:srgbClr>
              </a:solidFill>
            </a:endParaRPr>
          </a:p>
        </p:txBody>
      </p:sp>
    </p:spTree>
    <p:extLst>
      <p:ext uri="{BB962C8B-B14F-4D97-AF65-F5344CB8AC3E}">
        <p14:creationId xmlns:p14="http://schemas.microsoft.com/office/powerpoint/2010/main" val="4872204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pt-BR"/>
              <a:t>Clique para editar o título mestre</a:t>
            </a:r>
            <a:endParaRPr kumimoji="0" lang="en-US"/>
          </a:p>
        </p:txBody>
      </p:sp>
      <p:sp>
        <p:nvSpPr>
          <p:cNvPr id="3" name="Date Placeholder 2"/>
          <p:cNvSpPr>
            <a:spLocks noGrp="1"/>
          </p:cNvSpPr>
          <p:nvPr>
            <p:ph type="dt" sz="half" idx="10"/>
          </p:nvPr>
        </p:nvSpPr>
        <p:spPr/>
        <p:txBody>
          <a:bodyPr/>
          <a:lstStyle/>
          <a:p>
            <a:pPr>
              <a:defRPr/>
            </a:pPr>
            <a:endParaRPr lang="pt-BR">
              <a:solidFill>
                <a:srgbClr val="04617B">
                  <a:shade val="90000"/>
                </a:srgbClr>
              </a:solidFill>
            </a:endParaRPr>
          </a:p>
        </p:txBody>
      </p:sp>
      <p:sp>
        <p:nvSpPr>
          <p:cNvPr id="4" name="Footer Placeholder 3"/>
          <p:cNvSpPr>
            <a:spLocks noGrp="1"/>
          </p:cNvSpPr>
          <p:nvPr>
            <p:ph type="ftr" sz="quarter" idx="11"/>
          </p:nvPr>
        </p:nvSpPr>
        <p:spPr/>
        <p:txBody>
          <a:bodyPr/>
          <a:lstStyle/>
          <a:p>
            <a:pPr>
              <a:defRPr/>
            </a:pPr>
            <a:endParaRPr lang="pt-BR">
              <a:solidFill>
                <a:srgbClr val="04617B">
                  <a:shade val="90000"/>
                </a:srgbClr>
              </a:solidFill>
            </a:endParaRPr>
          </a:p>
        </p:txBody>
      </p:sp>
      <p:sp>
        <p:nvSpPr>
          <p:cNvPr id="5" name="Slide Number Placeholder 4"/>
          <p:cNvSpPr>
            <a:spLocks noGrp="1"/>
          </p:cNvSpPr>
          <p:nvPr>
            <p:ph type="sldNum" sz="quarter" idx="12"/>
          </p:nvPr>
        </p:nvSpPr>
        <p:spPr/>
        <p:txBody>
          <a:bodyPr/>
          <a:lstStyle/>
          <a:p>
            <a:pPr>
              <a:defRPr/>
            </a:pPr>
            <a:fld id="{956C927A-D72E-4466-BDFC-09BF24309FC6}" type="slidenum">
              <a:rPr lang="pt-BR" smtClean="0">
                <a:solidFill>
                  <a:srgbClr val="04617B">
                    <a:shade val="90000"/>
                  </a:srgbClr>
                </a:solidFill>
              </a:rPr>
              <a:pPr>
                <a:defRPr/>
              </a:pPr>
              <a:t>‹nº›</a:t>
            </a:fld>
            <a:endParaRPr lang="pt-BR">
              <a:solidFill>
                <a:srgbClr val="04617B">
                  <a:shade val="90000"/>
                </a:srgbClr>
              </a:solidFill>
            </a:endParaRPr>
          </a:p>
        </p:txBody>
      </p:sp>
    </p:spTree>
    <p:extLst>
      <p:ext uri="{BB962C8B-B14F-4D97-AF65-F5344CB8AC3E}">
        <p14:creationId xmlns:p14="http://schemas.microsoft.com/office/powerpoint/2010/main" val="24657581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pt-BR">
              <a:solidFill>
                <a:srgbClr val="04617B">
                  <a:shade val="90000"/>
                </a:srgbClr>
              </a:solidFill>
            </a:endParaRPr>
          </a:p>
        </p:txBody>
      </p:sp>
      <p:sp>
        <p:nvSpPr>
          <p:cNvPr id="3" name="Footer Placeholder 2"/>
          <p:cNvSpPr>
            <a:spLocks noGrp="1"/>
          </p:cNvSpPr>
          <p:nvPr>
            <p:ph type="ftr" sz="quarter" idx="11"/>
          </p:nvPr>
        </p:nvSpPr>
        <p:spPr/>
        <p:txBody>
          <a:bodyPr/>
          <a:lstStyle/>
          <a:p>
            <a:pPr>
              <a:defRPr/>
            </a:pPr>
            <a:endParaRPr lang="pt-BR">
              <a:solidFill>
                <a:srgbClr val="04617B">
                  <a:shade val="90000"/>
                </a:srgbClr>
              </a:solidFill>
            </a:endParaRPr>
          </a:p>
        </p:txBody>
      </p:sp>
      <p:sp>
        <p:nvSpPr>
          <p:cNvPr id="4" name="Slide Number Placeholder 3"/>
          <p:cNvSpPr>
            <a:spLocks noGrp="1"/>
          </p:cNvSpPr>
          <p:nvPr>
            <p:ph type="sldNum" sz="quarter" idx="12"/>
          </p:nvPr>
        </p:nvSpPr>
        <p:spPr/>
        <p:txBody>
          <a:bodyPr/>
          <a:lstStyle/>
          <a:p>
            <a:pPr>
              <a:defRPr/>
            </a:pPr>
            <a:fld id="{C660A592-EE31-4FD1-8984-23A6234D7B9D}" type="slidenum">
              <a:rPr lang="pt-BR" smtClean="0">
                <a:solidFill>
                  <a:srgbClr val="04617B">
                    <a:shade val="90000"/>
                  </a:srgbClr>
                </a:solidFill>
              </a:rPr>
              <a:pPr>
                <a:defRPr/>
              </a:pPr>
              <a:t>‹nº›</a:t>
            </a:fld>
            <a:endParaRPr lang="pt-BR">
              <a:solidFill>
                <a:srgbClr val="04617B">
                  <a:shade val="90000"/>
                </a:srgbClr>
              </a:solidFill>
            </a:endParaRPr>
          </a:p>
        </p:txBody>
      </p:sp>
    </p:spTree>
    <p:extLst>
      <p:ext uri="{BB962C8B-B14F-4D97-AF65-F5344CB8AC3E}">
        <p14:creationId xmlns:p14="http://schemas.microsoft.com/office/powerpoint/2010/main" val="37828222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pt-BR"/>
              <a:t>Clique para editar o título mestre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pt-BR"/>
              <a:t>Clique para editar o texto mestre</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5" name="Date Placeholder 4"/>
          <p:cNvSpPr>
            <a:spLocks noGrp="1"/>
          </p:cNvSpPr>
          <p:nvPr>
            <p:ph type="dt" sz="half" idx="10"/>
          </p:nvPr>
        </p:nvSpPr>
        <p:spPr/>
        <p:txBody>
          <a:bodyPr/>
          <a:lstStyle/>
          <a:p>
            <a:pPr>
              <a:defRPr/>
            </a:pPr>
            <a:endParaRPr lang="pt-BR">
              <a:solidFill>
                <a:srgbClr val="04617B">
                  <a:shade val="90000"/>
                </a:srgbClr>
              </a:solidFill>
            </a:endParaRPr>
          </a:p>
        </p:txBody>
      </p:sp>
      <p:sp>
        <p:nvSpPr>
          <p:cNvPr id="6" name="Footer Placeholder 5"/>
          <p:cNvSpPr>
            <a:spLocks noGrp="1"/>
          </p:cNvSpPr>
          <p:nvPr>
            <p:ph type="ftr" sz="quarter" idx="11"/>
          </p:nvPr>
        </p:nvSpPr>
        <p:spPr/>
        <p:txBody>
          <a:bodyPr/>
          <a:lstStyle/>
          <a:p>
            <a:pPr>
              <a:defRPr/>
            </a:pPr>
            <a:endParaRPr lang="pt-BR">
              <a:solidFill>
                <a:srgbClr val="04617B">
                  <a:shade val="90000"/>
                </a:srgbClr>
              </a:solidFill>
            </a:endParaRPr>
          </a:p>
        </p:txBody>
      </p:sp>
      <p:sp>
        <p:nvSpPr>
          <p:cNvPr id="7" name="Slide Number Placeholder 6"/>
          <p:cNvSpPr>
            <a:spLocks noGrp="1"/>
          </p:cNvSpPr>
          <p:nvPr>
            <p:ph type="sldNum" sz="quarter" idx="12"/>
          </p:nvPr>
        </p:nvSpPr>
        <p:spPr/>
        <p:txBody>
          <a:bodyPr/>
          <a:lstStyle/>
          <a:p>
            <a:pPr>
              <a:defRPr/>
            </a:pPr>
            <a:fld id="{B36D25E5-6AA7-4ECD-AC8E-80CA68CAC2CB}" type="slidenum">
              <a:rPr lang="pt-BR" smtClean="0">
                <a:solidFill>
                  <a:srgbClr val="04617B">
                    <a:shade val="90000"/>
                  </a:srgbClr>
                </a:solidFill>
              </a:rPr>
              <a:pPr>
                <a:defRPr/>
              </a:pPr>
              <a:t>‹nº›</a:t>
            </a:fld>
            <a:endParaRPr lang="pt-BR">
              <a:solidFill>
                <a:srgbClr val="04617B">
                  <a:shade val="90000"/>
                </a:srgbClr>
              </a:solidFill>
            </a:endParaRPr>
          </a:p>
        </p:txBody>
      </p:sp>
    </p:spTree>
    <p:extLst>
      <p:ext uri="{BB962C8B-B14F-4D97-AF65-F5344CB8AC3E}">
        <p14:creationId xmlns:p14="http://schemas.microsoft.com/office/powerpoint/2010/main" val="128328509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pt-BR"/>
              <a:t>Clique para editar o título mestre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pt-BR"/>
              <a:t>Clique para editar o texto mestre</a:t>
            </a:r>
          </a:p>
        </p:txBody>
      </p:sp>
      <p:sp>
        <p:nvSpPr>
          <p:cNvPr id="5" name="Date Placeholder 4"/>
          <p:cNvSpPr>
            <a:spLocks noGrp="1"/>
          </p:cNvSpPr>
          <p:nvPr>
            <p:ph type="dt" sz="half" idx="10"/>
          </p:nvPr>
        </p:nvSpPr>
        <p:spPr/>
        <p:txBody>
          <a:bodyPr/>
          <a:lstStyle/>
          <a:p>
            <a:pPr>
              <a:defRPr/>
            </a:pPr>
            <a:endParaRPr lang="pt-BR">
              <a:solidFill>
                <a:srgbClr val="04617B">
                  <a:shade val="90000"/>
                </a:srgbClr>
              </a:solidFill>
            </a:endParaRPr>
          </a:p>
        </p:txBody>
      </p:sp>
      <p:sp>
        <p:nvSpPr>
          <p:cNvPr id="6" name="Footer Placeholder 5"/>
          <p:cNvSpPr>
            <a:spLocks noGrp="1"/>
          </p:cNvSpPr>
          <p:nvPr>
            <p:ph type="ftr" sz="quarter" idx="11"/>
          </p:nvPr>
        </p:nvSpPr>
        <p:spPr/>
        <p:txBody>
          <a:bodyPr/>
          <a:lstStyle/>
          <a:p>
            <a:pPr>
              <a:defRPr/>
            </a:pPr>
            <a:endParaRPr lang="pt-BR">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pPr>
              <a:defRPr/>
            </a:pPr>
            <a:fld id="{2A934D38-52D1-4640-AEC0-C9B704617665}" type="slidenum">
              <a:rPr lang="pt-BR" smtClean="0">
                <a:solidFill>
                  <a:srgbClr val="04617B">
                    <a:shade val="90000"/>
                  </a:srgbClr>
                </a:solidFill>
              </a:rPr>
              <a:pPr>
                <a:defRPr/>
              </a:pPr>
              <a:t>‹nº›</a:t>
            </a:fld>
            <a:endParaRPr lang="pt-BR">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pt-BR"/>
              <a:t>Clique no ícone para adicionar uma imagem</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latin typeface="Constanti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latin typeface="Constantia"/>
              <a:cs typeface="+mn-cs"/>
            </a:endParaRPr>
          </a:p>
        </p:txBody>
      </p:sp>
    </p:spTree>
    <p:extLst>
      <p:ext uri="{BB962C8B-B14F-4D97-AF65-F5344CB8AC3E}">
        <p14:creationId xmlns:p14="http://schemas.microsoft.com/office/powerpoint/2010/main" val="21441875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pt-BR"/>
              <a:t>Clique para editar o título mestre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Date Placeholder 3"/>
          <p:cNvSpPr>
            <a:spLocks noGrp="1"/>
          </p:cNvSpPr>
          <p:nvPr>
            <p:ph type="dt" sz="half" idx="10"/>
          </p:nvPr>
        </p:nvSpPr>
        <p:spPr/>
        <p:txBody>
          <a:bodyPr/>
          <a:lstStyle/>
          <a:p>
            <a:pPr>
              <a:defRPr/>
            </a:pPr>
            <a:endParaRPr lang="pt-BR">
              <a:solidFill>
                <a:srgbClr val="04617B">
                  <a:shade val="90000"/>
                </a:srgbClr>
              </a:solidFill>
            </a:endParaRPr>
          </a:p>
        </p:txBody>
      </p:sp>
      <p:sp>
        <p:nvSpPr>
          <p:cNvPr id="5" name="Footer Placeholder 4"/>
          <p:cNvSpPr>
            <a:spLocks noGrp="1"/>
          </p:cNvSpPr>
          <p:nvPr>
            <p:ph type="ftr" sz="quarter" idx="11"/>
          </p:nvPr>
        </p:nvSpPr>
        <p:spPr/>
        <p:txBody>
          <a:bodyPr/>
          <a:lstStyle/>
          <a:p>
            <a:pPr>
              <a:defRPr/>
            </a:pPr>
            <a:endParaRPr lang="pt-BR">
              <a:solidFill>
                <a:srgbClr val="04617B">
                  <a:shade val="90000"/>
                </a:srgbClr>
              </a:solidFill>
            </a:endParaRPr>
          </a:p>
        </p:txBody>
      </p:sp>
      <p:sp>
        <p:nvSpPr>
          <p:cNvPr id="6" name="Slide Number Placeholder 5"/>
          <p:cNvSpPr>
            <a:spLocks noGrp="1"/>
          </p:cNvSpPr>
          <p:nvPr>
            <p:ph type="sldNum" sz="quarter" idx="12"/>
          </p:nvPr>
        </p:nvSpPr>
        <p:spPr/>
        <p:txBody>
          <a:bodyPr/>
          <a:lstStyle/>
          <a:p>
            <a:pPr>
              <a:defRPr/>
            </a:pPr>
            <a:fld id="{C67B0988-4DA4-4F28-9584-74B851867CDC}" type="slidenum">
              <a:rPr lang="pt-BR" smtClean="0">
                <a:solidFill>
                  <a:srgbClr val="04617B">
                    <a:shade val="90000"/>
                  </a:srgbClr>
                </a:solidFill>
              </a:rPr>
              <a:pPr>
                <a:defRPr/>
              </a:pPr>
              <a:t>‹nº›</a:t>
            </a:fld>
            <a:endParaRPr lang="pt-BR">
              <a:solidFill>
                <a:srgbClr val="04617B">
                  <a:shade val="90000"/>
                </a:srgbClr>
              </a:solidFill>
            </a:endParaRPr>
          </a:p>
        </p:txBody>
      </p:sp>
    </p:spTree>
    <p:extLst>
      <p:ext uri="{BB962C8B-B14F-4D97-AF65-F5344CB8AC3E}">
        <p14:creationId xmlns:p14="http://schemas.microsoft.com/office/powerpoint/2010/main" val="2404578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a:extLst>
              <a:ext uri="{FF2B5EF4-FFF2-40B4-BE49-F238E27FC236}">
                <a16:creationId xmlns:a16="http://schemas.microsoft.com/office/drawing/2014/main" id="{68DEFE91-378E-4CD4-A225-5600C2952A41}"/>
              </a:ext>
            </a:extLst>
          </p:cNvPr>
          <p:cNvSpPr>
            <a:spLocks noGrp="1"/>
          </p:cNvSpPr>
          <p:nvPr>
            <p:ph type="dt" sz="half" idx="10"/>
          </p:nvPr>
        </p:nvSpPr>
        <p:spPr/>
        <p:txBody>
          <a:bodyPr/>
          <a:lstStyle>
            <a:lvl1pPr>
              <a:defRPr/>
            </a:lvl1pPr>
          </a:lstStyle>
          <a:p>
            <a:pPr>
              <a:defRPr/>
            </a:pPr>
            <a:fld id="{EAF79B4A-AC69-4299-B910-F7ABDFE67117}" type="datetimeFigureOut">
              <a:rPr lang="pt-BR"/>
              <a:pPr>
                <a:defRPr/>
              </a:pPr>
              <a:t>12/05/2024</a:t>
            </a:fld>
            <a:endParaRPr lang="pt-BR"/>
          </a:p>
        </p:txBody>
      </p:sp>
      <p:sp>
        <p:nvSpPr>
          <p:cNvPr id="8" name="Espaço Reservado para Rodapé 4">
            <a:extLst>
              <a:ext uri="{FF2B5EF4-FFF2-40B4-BE49-F238E27FC236}">
                <a16:creationId xmlns:a16="http://schemas.microsoft.com/office/drawing/2014/main" id="{35E6D7BF-DD5E-40EC-A75E-6C040D465DC7}"/>
              </a:ext>
            </a:extLst>
          </p:cNvPr>
          <p:cNvSpPr>
            <a:spLocks noGrp="1"/>
          </p:cNvSpPr>
          <p:nvPr>
            <p:ph type="ftr" sz="quarter" idx="11"/>
          </p:nvPr>
        </p:nvSpPr>
        <p:spPr/>
        <p:txBody>
          <a:bodyPr/>
          <a:lstStyle>
            <a:lvl1pPr>
              <a:defRPr/>
            </a:lvl1pPr>
          </a:lstStyle>
          <a:p>
            <a:pPr>
              <a:defRPr/>
            </a:pPr>
            <a:endParaRPr lang="pt-BR"/>
          </a:p>
        </p:txBody>
      </p:sp>
      <p:sp>
        <p:nvSpPr>
          <p:cNvPr id="9" name="Espaço Reservado para Número de Slide 5">
            <a:extLst>
              <a:ext uri="{FF2B5EF4-FFF2-40B4-BE49-F238E27FC236}">
                <a16:creationId xmlns:a16="http://schemas.microsoft.com/office/drawing/2014/main" id="{A3035647-A83E-4721-8F0E-4D77E6FD68FD}"/>
              </a:ext>
            </a:extLst>
          </p:cNvPr>
          <p:cNvSpPr>
            <a:spLocks noGrp="1"/>
          </p:cNvSpPr>
          <p:nvPr>
            <p:ph type="sldNum" sz="quarter" idx="12"/>
          </p:nvPr>
        </p:nvSpPr>
        <p:spPr/>
        <p:txBody>
          <a:bodyPr/>
          <a:lstStyle>
            <a:lvl1pPr>
              <a:defRPr/>
            </a:lvl1pPr>
          </a:lstStyle>
          <a:p>
            <a:fld id="{73F995F7-9022-491E-ABC5-A07ADBDC64D7}" type="slidenum">
              <a:rPr lang="pt-BR" altLang="pt-BR"/>
              <a:pPr/>
              <a:t>‹nº›</a:t>
            </a:fld>
            <a:endParaRPr lang="pt-BR" altLang="pt-BR"/>
          </a:p>
        </p:txBody>
      </p:sp>
    </p:spTree>
    <p:extLst>
      <p:ext uri="{BB962C8B-B14F-4D97-AF65-F5344CB8AC3E}">
        <p14:creationId xmlns:p14="http://schemas.microsoft.com/office/powerpoint/2010/main" val="37728728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pt-BR"/>
              <a:t>Clique para editar o título mestre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pt-BR"/>
              <a:t>Clique para editar o texto mestre</a:t>
            </a:r>
          </a:p>
          <a:p>
            <a:pPr lvl="1" eaLnBrk="1" latinLnBrk="0" hangingPunct="1"/>
            <a:r>
              <a:rPr lang="pt-BR"/>
              <a:t>Segundo nível</a:t>
            </a:r>
          </a:p>
          <a:p>
            <a:pPr lvl="2" eaLnBrk="1" latinLnBrk="0" hangingPunct="1"/>
            <a:r>
              <a:rPr lang="pt-BR"/>
              <a:t>Terceiro nível</a:t>
            </a:r>
          </a:p>
          <a:p>
            <a:pPr lvl="3" eaLnBrk="1" latinLnBrk="0" hangingPunct="1"/>
            <a:r>
              <a:rPr lang="pt-BR"/>
              <a:t>Quarto nível</a:t>
            </a:r>
          </a:p>
          <a:p>
            <a:pPr lvl="4" eaLnBrk="1" latinLnBrk="0" hangingPunct="1"/>
            <a:r>
              <a:rPr lang="pt-BR"/>
              <a:t>Quinto nível</a:t>
            </a:r>
            <a:endParaRPr kumimoji="0" lang="en-US"/>
          </a:p>
        </p:txBody>
      </p:sp>
      <p:sp>
        <p:nvSpPr>
          <p:cNvPr id="4" name="Date Placeholder 3"/>
          <p:cNvSpPr>
            <a:spLocks noGrp="1"/>
          </p:cNvSpPr>
          <p:nvPr>
            <p:ph type="dt" sz="half" idx="10"/>
          </p:nvPr>
        </p:nvSpPr>
        <p:spPr/>
        <p:txBody>
          <a:bodyPr/>
          <a:lstStyle/>
          <a:p>
            <a:pPr>
              <a:defRPr/>
            </a:pPr>
            <a:endParaRPr lang="pt-BR">
              <a:solidFill>
                <a:srgbClr val="04617B">
                  <a:shade val="90000"/>
                </a:srgbClr>
              </a:solidFill>
            </a:endParaRPr>
          </a:p>
        </p:txBody>
      </p:sp>
      <p:sp>
        <p:nvSpPr>
          <p:cNvPr id="5" name="Footer Placeholder 4"/>
          <p:cNvSpPr>
            <a:spLocks noGrp="1"/>
          </p:cNvSpPr>
          <p:nvPr>
            <p:ph type="ftr" sz="quarter" idx="11"/>
          </p:nvPr>
        </p:nvSpPr>
        <p:spPr/>
        <p:txBody>
          <a:bodyPr/>
          <a:lstStyle/>
          <a:p>
            <a:pPr>
              <a:defRPr/>
            </a:pPr>
            <a:endParaRPr lang="pt-BR">
              <a:solidFill>
                <a:srgbClr val="04617B">
                  <a:shade val="90000"/>
                </a:srgbClr>
              </a:solidFill>
            </a:endParaRPr>
          </a:p>
        </p:txBody>
      </p:sp>
      <p:sp>
        <p:nvSpPr>
          <p:cNvPr id="6" name="Slide Number Placeholder 5"/>
          <p:cNvSpPr>
            <a:spLocks noGrp="1"/>
          </p:cNvSpPr>
          <p:nvPr>
            <p:ph type="sldNum" sz="quarter" idx="12"/>
          </p:nvPr>
        </p:nvSpPr>
        <p:spPr/>
        <p:txBody>
          <a:bodyPr/>
          <a:lstStyle/>
          <a:p>
            <a:pPr>
              <a:defRPr/>
            </a:pPr>
            <a:fld id="{679D8510-F1EE-46ED-8451-C9BEB57F1BAF}" type="slidenum">
              <a:rPr lang="pt-BR" smtClean="0">
                <a:solidFill>
                  <a:srgbClr val="04617B">
                    <a:shade val="90000"/>
                  </a:srgbClr>
                </a:solidFill>
              </a:rPr>
              <a:pPr>
                <a:defRPr/>
              </a:pPr>
              <a:t>‹nº›</a:t>
            </a:fld>
            <a:endParaRPr lang="pt-BR">
              <a:solidFill>
                <a:srgbClr val="04617B">
                  <a:shade val="90000"/>
                </a:srgbClr>
              </a:solidFill>
            </a:endParaRPr>
          </a:p>
        </p:txBody>
      </p:sp>
    </p:spTree>
    <p:extLst>
      <p:ext uri="{BB962C8B-B14F-4D97-AF65-F5344CB8AC3E}">
        <p14:creationId xmlns:p14="http://schemas.microsoft.com/office/powerpoint/2010/main" val="18987496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CB37B26D-5538-4C5C-8025-A3BE80650340}"/>
              </a:ext>
            </a:extLst>
          </p:cNvPr>
          <p:cNvSpPr>
            <a:spLocks noGrp="1"/>
          </p:cNvSpPr>
          <p:nvPr>
            <p:ph type="dt" sz="half" idx="10"/>
          </p:nvPr>
        </p:nvSpPr>
        <p:spPr/>
        <p:txBody>
          <a:bodyPr/>
          <a:lstStyle>
            <a:lvl1pPr>
              <a:defRPr/>
            </a:lvl1pPr>
          </a:lstStyle>
          <a:p>
            <a:pPr>
              <a:defRPr/>
            </a:pPr>
            <a:fld id="{086CAB7A-9939-4E9C-9D53-6AFFCF1F60A9}"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9245DEDE-F0EE-46A1-9DE3-6097A00CC108}"/>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AE1F975D-F5B9-4393-8B03-672A5B7BD956}"/>
              </a:ext>
            </a:extLst>
          </p:cNvPr>
          <p:cNvSpPr>
            <a:spLocks noGrp="1"/>
          </p:cNvSpPr>
          <p:nvPr>
            <p:ph type="sldNum" sz="quarter" idx="12"/>
          </p:nvPr>
        </p:nvSpPr>
        <p:spPr/>
        <p:txBody>
          <a:bodyPr/>
          <a:lstStyle>
            <a:lvl1pPr>
              <a:defRPr/>
            </a:lvl1pPr>
          </a:lstStyle>
          <a:p>
            <a:fld id="{B98308CC-A5D6-4FB5-9DF2-C019F9562BB8}" type="slidenum">
              <a:rPr lang="pt-BR" altLang="pt-BR"/>
              <a:pPr/>
              <a:t>‹nº›</a:t>
            </a:fld>
            <a:endParaRPr lang="pt-BR" altLang="pt-BR"/>
          </a:p>
        </p:txBody>
      </p:sp>
    </p:spTree>
    <p:extLst>
      <p:ext uri="{BB962C8B-B14F-4D97-AF65-F5344CB8AC3E}">
        <p14:creationId xmlns:p14="http://schemas.microsoft.com/office/powerpoint/2010/main" val="23700630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1FEEAAD9-93FB-4CB4-9384-559715A719D3}"/>
              </a:ext>
            </a:extLst>
          </p:cNvPr>
          <p:cNvSpPr>
            <a:spLocks noGrp="1"/>
          </p:cNvSpPr>
          <p:nvPr>
            <p:ph type="dt" sz="half" idx="10"/>
          </p:nvPr>
        </p:nvSpPr>
        <p:spPr/>
        <p:txBody>
          <a:bodyPr/>
          <a:lstStyle>
            <a:lvl1pPr>
              <a:defRPr/>
            </a:lvl1pPr>
          </a:lstStyle>
          <a:p>
            <a:pPr>
              <a:defRPr/>
            </a:pPr>
            <a:fld id="{BB3145C7-4C90-493C-8D4D-9C407FD77684}"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F479AD20-3028-412F-BE48-234B38481144}"/>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2510B221-89F1-45F1-9128-B4A4F2F007F7}"/>
              </a:ext>
            </a:extLst>
          </p:cNvPr>
          <p:cNvSpPr>
            <a:spLocks noGrp="1"/>
          </p:cNvSpPr>
          <p:nvPr>
            <p:ph type="sldNum" sz="quarter" idx="12"/>
          </p:nvPr>
        </p:nvSpPr>
        <p:spPr/>
        <p:txBody>
          <a:bodyPr/>
          <a:lstStyle>
            <a:lvl1pPr>
              <a:defRPr/>
            </a:lvl1pPr>
          </a:lstStyle>
          <a:p>
            <a:fld id="{FF6DA038-673C-45AC-B97A-35A904091F51}" type="slidenum">
              <a:rPr lang="pt-BR" altLang="pt-BR"/>
              <a:pPr/>
              <a:t>‹nº›</a:t>
            </a:fld>
            <a:endParaRPr lang="pt-BR" altLang="pt-BR"/>
          </a:p>
        </p:txBody>
      </p:sp>
    </p:spTree>
    <p:extLst>
      <p:ext uri="{BB962C8B-B14F-4D97-AF65-F5344CB8AC3E}">
        <p14:creationId xmlns:p14="http://schemas.microsoft.com/office/powerpoint/2010/main" val="159185762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a:extLst>
              <a:ext uri="{FF2B5EF4-FFF2-40B4-BE49-F238E27FC236}">
                <a16:creationId xmlns:a16="http://schemas.microsoft.com/office/drawing/2014/main" id="{19954B07-8A03-49BE-9E04-AF8146A09CA3}"/>
              </a:ext>
            </a:extLst>
          </p:cNvPr>
          <p:cNvSpPr>
            <a:spLocks noGrp="1"/>
          </p:cNvSpPr>
          <p:nvPr>
            <p:ph type="dt" sz="half" idx="10"/>
          </p:nvPr>
        </p:nvSpPr>
        <p:spPr/>
        <p:txBody>
          <a:bodyPr/>
          <a:lstStyle>
            <a:lvl1pPr>
              <a:defRPr/>
            </a:lvl1pPr>
          </a:lstStyle>
          <a:p>
            <a:pPr>
              <a:defRPr/>
            </a:pPr>
            <a:fld id="{CC8D11CD-5D69-44FC-B8BA-D4F861AC5982}"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5B442342-842D-4FC8-911B-CD7140E83855}"/>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4E78D5FB-1584-4994-B92C-81A0FD01EF49}"/>
              </a:ext>
            </a:extLst>
          </p:cNvPr>
          <p:cNvSpPr>
            <a:spLocks noGrp="1"/>
          </p:cNvSpPr>
          <p:nvPr>
            <p:ph type="sldNum" sz="quarter" idx="12"/>
          </p:nvPr>
        </p:nvSpPr>
        <p:spPr/>
        <p:txBody>
          <a:bodyPr/>
          <a:lstStyle>
            <a:lvl1pPr>
              <a:defRPr/>
            </a:lvl1pPr>
          </a:lstStyle>
          <a:p>
            <a:fld id="{26DA3C50-646D-4691-BA04-A2237AFF5AEE}" type="slidenum">
              <a:rPr lang="pt-BR" altLang="pt-BR"/>
              <a:pPr/>
              <a:t>‹nº›</a:t>
            </a:fld>
            <a:endParaRPr lang="pt-BR" altLang="pt-BR"/>
          </a:p>
        </p:txBody>
      </p:sp>
    </p:spTree>
    <p:extLst>
      <p:ext uri="{BB962C8B-B14F-4D97-AF65-F5344CB8AC3E}">
        <p14:creationId xmlns:p14="http://schemas.microsoft.com/office/powerpoint/2010/main" val="9632995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3">
            <a:extLst>
              <a:ext uri="{FF2B5EF4-FFF2-40B4-BE49-F238E27FC236}">
                <a16:creationId xmlns:a16="http://schemas.microsoft.com/office/drawing/2014/main" id="{BD494B65-DBAE-462B-A163-7A56F89DE99D}"/>
              </a:ext>
            </a:extLst>
          </p:cNvPr>
          <p:cNvSpPr>
            <a:spLocks noGrp="1"/>
          </p:cNvSpPr>
          <p:nvPr>
            <p:ph type="dt" sz="half" idx="10"/>
          </p:nvPr>
        </p:nvSpPr>
        <p:spPr/>
        <p:txBody>
          <a:bodyPr/>
          <a:lstStyle>
            <a:lvl1pPr>
              <a:defRPr/>
            </a:lvl1pPr>
          </a:lstStyle>
          <a:p>
            <a:pPr>
              <a:defRPr/>
            </a:pPr>
            <a:fld id="{2BC6F85B-5EC8-40FE-B21D-2B1CB5A2E37D}" type="datetimeFigureOut">
              <a:rPr lang="pt-BR"/>
              <a:pPr>
                <a:defRPr/>
              </a:pPr>
              <a:t>12/05/2024</a:t>
            </a:fld>
            <a:endParaRPr lang="pt-BR"/>
          </a:p>
        </p:txBody>
      </p:sp>
      <p:sp>
        <p:nvSpPr>
          <p:cNvPr id="6" name="Espaço Reservado para Rodapé 4">
            <a:extLst>
              <a:ext uri="{FF2B5EF4-FFF2-40B4-BE49-F238E27FC236}">
                <a16:creationId xmlns:a16="http://schemas.microsoft.com/office/drawing/2014/main" id="{E2EBBF1E-AF42-46EA-AD1F-8F76A278A223}"/>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FCF7C525-0D9C-4290-9BB8-A466376D9F0D}"/>
              </a:ext>
            </a:extLst>
          </p:cNvPr>
          <p:cNvSpPr>
            <a:spLocks noGrp="1"/>
          </p:cNvSpPr>
          <p:nvPr>
            <p:ph type="sldNum" sz="quarter" idx="12"/>
          </p:nvPr>
        </p:nvSpPr>
        <p:spPr/>
        <p:txBody>
          <a:bodyPr/>
          <a:lstStyle>
            <a:lvl1pPr>
              <a:defRPr/>
            </a:lvl1pPr>
          </a:lstStyle>
          <a:p>
            <a:fld id="{FB6E8E50-7B14-4F21-8CFD-F566C2186070}" type="slidenum">
              <a:rPr lang="pt-BR" altLang="pt-BR"/>
              <a:pPr/>
              <a:t>‹nº›</a:t>
            </a:fld>
            <a:endParaRPr lang="pt-BR" altLang="pt-BR"/>
          </a:p>
        </p:txBody>
      </p:sp>
    </p:spTree>
    <p:extLst>
      <p:ext uri="{BB962C8B-B14F-4D97-AF65-F5344CB8AC3E}">
        <p14:creationId xmlns:p14="http://schemas.microsoft.com/office/powerpoint/2010/main" val="34528751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3">
            <a:extLst>
              <a:ext uri="{FF2B5EF4-FFF2-40B4-BE49-F238E27FC236}">
                <a16:creationId xmlns:a16="http://schemas.microsoft.com/office/drawing/2014/main" id="{F972B35A-893F-4687-88D0-17F1435EC9AA}"/>
              </a:ext>
            </a:extLst>
          </p:cNvPr>
          <p:cNvSpPr>
            <a:spLocks noGrp="1"/>
          </p:cNvSpPr>
          <p:nvPr>
            <p:ph type="dt" sz="half" idx="10"/>
          </p:nvPr>
        </p:nvSpPr>
        <p:spPr/>
        <p:txBody>
          <a:bodyPr/>
          <a:lstStyle>
            <a:lvl1pPr>
              <a:defRPr/>
            </a:lvl1pPr>
          </a:lstStyle>
          <a:p>
            <a:pPr>
              <a:defRPr/>
            </a:pPr>
            <a:fld id="{0D880AFB-A58A-4A77-9820-1B9DA6174FBC}" type="datetimeFigureOut">
              <a:rPr lang="pt-BR"/>
              <a:pPr>
                <a:defRPr/>
              </a:pPr>
              <a:t>12/05/2024</a:t>
            </a:fld>
            <a:endParaRPr lang="pt-BR"/>
          </a:p>
        </p:txBody>
      </p:sp>
      <p:sp>
        <p:nvSpPr>
          <p:cNvPr id="8" name="Espaço Reservado para Rodapé 4">
            <a:extLst>
              <a:ext uri="{FF2B5EF4-FFF2-40B4-BE49-F238E27FC236}">
                <a16:creationId xmlns:a16="http://schemas.microsoft.com/office/drawing/2014/main" id="{FD052F75-C991-48E9-B4E7-5F82A13CF9E9}"/>
              </a:ext>
            </a:extLst>
          </p:cNvPr>
          <p:cNvSpPr>
            <a:spLocks noGrp="1"/>
          </p:cNvSpPr>
          <p:nvPr>
            <p:ph type="ftr" sz="quarter" idx="11"/>
          </p:nvPr>
        </p:nvSpPr>
        <p:spPr/>
        <p:txBody>
          <a:bodyPr/>
          <a:lstStyle>
            <a:lvl1pPr>
              <a:defRPr/>
            </a:lvl1pPr>
          </a:lstStyle>
          <a:p>
            <a:pPr>
              <a:defRPr/>
            </a:pPr>
            <a:endParaRPr lang="pt-BR"/>
          </a:p>
        </p:txBody>
      </p:sp>
      <p:sp>
        <p:nvSpPr>
          <p:cNvPr id="9" name="Espaço Reservado para Número de Slide 5">
            <a:extLst>
              <a:ext uri="{FF2B5EF4-FFF2-40B4-BE49-F238E27FC236}">
                <a16:creationId xmlns:a16="http://schemas.microsoft.com/office/drawing/2014/main" id="{C085EA8C-1C72-49A2-BAC3-28ECCC241348}"/>
              </a:ext>
            </a:extLst>
          </p:cNvPr>
          <p:cNvSpPr>
            <a:spLocks noGrp="1"/>
          </p:cNvSpPr>
          <p:nvPr>
            <p:ph type="sldNum" sz="quarter" idx="12"/>
          </p:nvPr>
        </p:nvSpPr>
        <p:spPr/>
        <p:txBody>
          <a:bodyPr/>
          <a:lstStyle>
            <a:lvl1pPr>
              <a:defRPr/>
            </a:lvl1pPr>
          </a:lstStyle>
          <a:p>
            <a:fld id="{0F8E3934-B093-4AE7-9465-822318D85F51}" type="slidenum">
              <a:rPr lang="pt-BR" altLang="pt-BR"/>
              <a:pPr/>
              <a:t>‹nº›</a:t>
            </a:fld>
            <a:endParaRPr lang="pt-BR" altLang="pt-BR"/>
          </a:p>
        </p:txBody>
      </p:sp>
    </p:spTree>
    <p:extLst>
      <p:ext uri="{BB962C8B-B14F-4D97-AF65-F5344CB8AC3E}">
        <p14:creationId xmlns:p14="http://schemas.microsoft.com/office/powerpoint/2010/main" val="4217108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3">
            <a:extLst>
              <a:ext uri="{FF2B5EF4-FFF2-40B4-BE49-F238E27FC236}">
                <a16:creationId xmlns:a16="http://schemas.microsoft.com/office/drawing/2014/main" id="{38B50BE0-6F51-4703-B2F1-8843233EF74D}"/>
              </a:ext>
            </a:extLst>
          </p:cNvPr>
          <p:cNvSpPr>
            <a:spLocks noGrp="1"/>
          </p:cNvSpPr>
          <p:nvPr>
            <p:ph type="dt" sz="half" idx="10"/>
          </p:nvPr>
        </p:nvSpPr>
        <p:spPr/>
        <p:txBody>
          <a:bodyPr/>
          <a:lstStyle>
            <a:lvl1pPr>
              <a:defRPr/>
            </a:lvl1pPr>
          </a:lstStyle>
          <a:p>
            <a:pPr>
              <a:defRPr/>
            </a:pPr>
            <a:fld id="{4D25D758-3A89-4405-86D9-E031A9567093}" type="datetimeFigureOut">
              <a:rPr lang="pt-BR"/>
              <a:pPr>
                <a:defRPr/>
              </a:pPr>
              <a:t>12/05/2024</a:t>
            </a:fld>
            <a:endParaRPr lang="pt-BR"/>
          </a:p>
        </p:txBody>
      </p:sp>
      <p:sp>
        <p:nvSpPr>
          <p:cNvPr id="4" name="Espaço Reservado para Rodapé 4">
            <a:extLst>
              <a:ext uri="{FF2B5EF4-FFF2-40B4-BE49-F238E27FC236}">
                <a16:creationId xmlns:a16="http://schemas.microsoft.com/office/drawing/2014/main" id="{B45F8878-CC70-44B7-A4C7-6A844AF4CDBE}"/>
              </a:ext>
            </a:extLst>
          </p:cNvPr>
          <p:cNvSpPr>
            <a:spLocks noGrp="1"/>
          </p:cNvSpPr>
          <p:nvPr>
            <p:ph type="ftr" sz="quarter" idx="11"/>
          </p:nvPr>
        </p:nvSpPr>
        <p:spPr/>
        <p:txBody>
          <a:bodyPr/>
          <a:lstStyle>
            <a:lvl1pPr>
              <a:defRPr/>
            </a:lvl1pPr>
          </a:lstStyle>
          <a:p>
            <a:pPr>
              <a:defRPr/>
            </a:pPr>
            <a:endParaRPr lang="pt-BR"/>
          </a:p>
        </p:txBody>
      </p:sp>
      <p:sp>
        <p:nvSpPr>
          <p:cNvPr id="5" name="Espaço Reservado para Número de Slide 5">
            <a:extLst>
              <a:ext uri="{FF2B5EF4-FFF2-40B4-BE49-F238E27FC236}">
                <a16:creationId xmlns:a16="http://schemas.microsoft.com/office/drawing/2014/main" id="{0A147C6F-FCB0-46E1-995D-28A6C171AF58}"/>
              </a:ext>
            </a:extLst>
          </p:cNvPr>
          <p:cNvSpPr>
            <a:spLocks noGrp="1"/>
          </p:cNvSpPr>
          <p:nvPr>
            <p:ph type="sldNum" sz="quarter" idx="12"/>
          </p:nvPr>
        </p:nvSpPr>
        <p:spPr/>
        <p:txBody>
          <a:bodyPr/>
          <a:lstStyle>
            <a:lvl1pPr>
              <a:defRPr/>
            </a:lvl1pPr>
          </a:lstStyle>
          <a:p>
            <a:fld id="{3360C8A4-DCFD-4487-B852-7A49E9CA737B}" type="slidenum">
              <a:rPr lang="pt-BR" altLang="pt-BR"/>
              <a:pPr/>
              <a:t>‹nº›</a:t>
            </a:fld>
            <a:endParaRPr lang="pt-BR" altLang="pt-BR"/>
          </a:p>
        </p:txBody>
      </p:sp>
    </p:spTree>
    <p:extLst>
      <p:ext uri="{BB962C8B-B14F-4D97-AF65-F5344CB8AC3E}">
        <p14:creationId xmlns:p14="http://schemas.microsoft.com/office/powerpoint/2010/main" val="17264326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a:extLst>
              <a:ext uri="{FF2B5EF4-FFF2-40B4-BE49-F238E27FC236}">
                <a16:creationId xmlns:a16="http://schemas.microsoft.com/office/drawing/2014/main" id="{7D52C147-9CC4-4812-B126-480F92D95941}"/>
              </a:ext>
            </a:extLst>
          </p:cNvPr>
          <p:cNvSpPr>
            <a:spLocks noGrp="1"/>
          </p:cNvSpPr>
          <p:nvPr>
            <p:ph type="dt" sz="half" idx="10"/>
          </p:nvPr>
        </p:nvSpPr>
        <p:spPr/>
        <p:txBody>
          <a:bodyPr/>
          <a:lstStyle>
            <a:lvl1pPr>
              <a:defRPr/>
            </a:lvl1pPr>
          </a:lstStyle>
          <a:p>
            <a:pPr>
              <a:defRPr/>
            </a:pPr>
            <a:fld id="{A0260B0D-CF58-4D34-B4B8-047D44CAB0CE}" type="datetimeFigureOut">
              <a:rPr lang="pt-BR"/>
              <a:pPr>
                <a:defRPr/>
              </a:pPr>
              <a:t>12/05/2024</a:t>
            </a:fld>
            <a:endParaRPr lang="pt-BR"/>
          </a:p>
        </p:txBody>
      </p:sp>
      <p:sp>
        <p:nvSpPr>
          <p:cNvPr id="3" name="Espaço Reservado para Rodapé 4">
            <a:extLst>
              <a:ext uri="{FF2B5EF4-FFF2-40B4-BE49-F238E27FC236}">
                <a16:creationId xmlns:a16="http://schemas.microsoft.com/office/drawing/2014/main" id="{8D49562F-7500-4AE8-8F78-5F264E7968B8}"/>
              </a:ext>
            </a:extLst>
          </p:cNvPr>
          <p:cNvSpPr>
            <a:spLocks noGrp="1"/>
          </p:cNvSpPr>
          <p:nvPr>
            <p:ph type="ftr" sz="quarter" idx="11"/>
          </p:nvPr>
        </p:nvSpPr>
        <p:spPr/>
        <p:txBody>
          <a:bodyPr/>
          <a:lstStyle>
            <a:lvl1pPr>
              <a:defRPr/>
            </a:lvl1pPr>
          </a:lstStyle>
          <a:p>
            <a:pPr>
              <a:defRPr/>
            </a:pPr>
            <a:endParaRPr lang="pt-BR"/>
          </a:p>
        </p:txBody>
      </p:sp>
      <p:sp>
        <p:nvSpPr>
          <p:cNvPr id="4" name="Espaço Reservado para Número de Slide 5">
            <a:extLst>
              <a:ext uri="{FF2B5EF4-FFF2-40B4-BE49-F238E27FC236}">
                <a16:creationId xmlns:a16="http://schemas.microsoft.com/office/drawing/2014/main" id="{7330F76C-0CED-4CE5-B9E9-DB2CE5621776}"/>
              </a:ext>
            </a:extLst>
          </p:cNvPr>
          <p:cNvSpPr>
            <a:spLocks noGrp="1"/>
          </p:cNvSpPr>
          <p:nvPr>
            <p:ph type="sldNum" sz="quarter" idx="12"/>
          </p:nvPr>
        </p:nvSpPr>
        <p:spPr/>
        <p:txBody>
          <a:bodyPr/>
          <a:lstStyle>
            <a:lvl1pPr>
              <a:defRPr/>
            </a:lvl1pPr>
          </a:lstStyle>
          <a:p>
            <a:fld id="{06DDDBE3-E2CD-42A3-AEDA-D6D770C45A7E}" type="slidenum">
              <a:rPr lang="pt-BR" altLang="pt-BR"/>
              <a:pPr/>
              <a:t>‹nº›</a:t>
            </a:fld>
            <a:endParaRPr lang="pt-BR" altLang="pt-BR"/>
          </a:p>
        </p:txBody>
      </p:sp>
    </p:spTree>
    <p:extLst>
      <p:ext uri="{BB962C8B-B14F-4D97-AF65-F5344CB8AC3E}">
        <p14:creationId xmlns:p14="http://schemas.microsoft.com/office/powerpoint/2010/main" val="246595646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3">
            <a:extLst>
              <a:ext uri="{FF2B5EF4-FFF2-40B4-BE49-F238E27FC236}">
                <a16:creationId xmlns:a16="http://schemas.microsoft.com/office/drawing/2014/main" id="{C7CF7D11-C1D4-4E4C-981D-5F360A8D2A24}"/>
              </a:ext>
            </a:extLst>
          </p:cNvPr>
          <p:cNvSpPr>
            <a:spLocks noGrp="1"/>
          </p:cNvSpPr>
          <p:nvPr>
            <p:ph type="dt" sz="half" idx="10"/>
          </p:nvPr>
        </p:nvSpPr>
        <p:spPr/>
        <p:txBody>
          <a:bodyPr/>
          <a:lstStyle>
            <a:lvl1pPr>
              <a:defRPr/>
            </a:lvl1pPr>
          </a:lstStyle>
          <a:p>
            <a:pPr>
              <a:defRPr/>
            </a:pPr>
            <a:fld id="{839FF387-A9B0-4A61-A12D-D20C12CF2A03}" type="datetimeFigureOut">
              <a:rPr lang="pt-BR"/>
              <a:pPr>
                <a:defRPr/>
              </a:pPr>
              <a:t>12/05/2024</a:t>
            </a:fld>
            <a:endParaRPr lang="pt-BR"/>
          </a:p>
        </p:txBody>
      </p:sp>
      <p:sp>
        <p:nvSpPr>
          <p:cNvPr id="6" name="Espaço Reservado para Rodapé 4">
            <a:extLst>
              <a:ext uri="{FF2B5EF4-FFF2-40B4-BE49-F238E27FC236}">
                <a16:creationId xmlns:a16="http://schemas.microsoft.com/office/drawing/2014/main" id="{39A4CFAF-E7CE-4730-8D27-9ACD66D0DFD7}"/>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92E7F00C-50CF-4869-A10F-BEC8423DDE06}"/>
              </a:ext>
            </a:extLst>
          </p:cNvPr>
          <p:cNvSpPr>
            <a:spLocks noGrp="1"/>
          </p:cNvSpPr>
          <p:nvPr>
            <p:ph type="sldNum" sz="quarter" idx="12"/>
          </p:nvPr>
        </p:nvSpPr>
        <p:spPr/>
        <p:txBody>
          <a:bodyPr/>
          <a:lstStyle>
            <a:lvl1pPr>
              <a:defRPr/>
            </a:lvl1pPr>
          </a:lstStyle>
          <a:p>
            <a:fld id="{A35791F7-1FC3-4168-ABE4-7D84736A88EF}" type="slidenum">
              <a:rPr lang="pt-BR" altLang="pt-BR"/>
              <a:pPr/>
              <a:t>‹nº›</a:t>
            </a:fld>
            <a:endParaRPr lang="pt-BR" altLang="pt-BR"/>
          </a:p>
        </p:txBody>
      </p:sp>
    </p:spTree>
    <p:extLst>
      <p:ext uri="{BB962C8B-B14F-4D97-AF65-F5344CB8AC3E}">
        <p14:creationId xmlns:p14="http://schemas.microsoft.com/office/powerpoint/2010/main" val="180905919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3">
            <a:extLst>
              <a:ext uri="{FF2B5EF4-FFF2-40B4-BE49-F238E27FC236}">
                <a16:creationId xmlns:a16="http://schemas.microsoft.com/office/drawing/2014/main" id="{89543AEA-6940-4065-8315-66ADF310B5FB}"/>
              </a:ext>
            </a:extLst>
          </p:cNvPr>
          <p:cNvSpPr>
            <a:spLocks noGrp="1"/>
          </p:cNvSpPr>
          <p:nvPr>
            <p:ph type="dt" sz="half" idx="10"/>
          </p:nvPr>
        </p:nvSpPr>
        <p:spPr/>
        <p:txBody>
          <a:bodyPr/>
          <a:lstStyle>
            <a:lvl1pPr>
              <a:defRPr/>
            </a:lvl1pPr>
          </a:lstStyle>
          <a:p>
            <a:pPr>
              <a:defRPr/>
            </a:pPr>
            <a:fld id="{C347C9FE-77D9-497C-8823-947EF2331219}" type="datetimeFigureOut">
              <a:rPr lang="pt-BR"/>
              <a:pPr>
                <a:defRPr/>
              </a:pPr>
              <a:t>12/05/2024</a:t>
            </a:fld>
            <a:endParaRPr lang="pt-BR"/>
          </a:p>
        </p:txBody>
      </p:sp>
      <p:sp>
        <p:nvSpPr>
          <p:cNvPr id="6" name="Espaço Reservado para Rodapé 4">
            <a:extLst>
              <a:ext uri="{FF2B5EF4-FFF2-40B4-BE49-F238E27FC236}">
                <a16:creationId xmlns:a16="http://schemas.microsoft.com/office/drawing/2014/main" id="{3C463C6D-E69B-42CE-9D21-FA82D151C1D3}"/>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EEA9C6AD-121E-44AE-9B87-B5767431C60D}"/>
              </a:ext>
            </a:extLst>
          </p:cNvPr>
          <p:cNvSpPr>
            <a:spLocks noGrp="1"/>
          </p:cNvSpPr>
          <p:nvPr>
            <p:ph type="sldNum" sz="quarter" idx="12"/>
          </p:nvPr>
        </p:nvSpPr>
        <p:spPr/>
        <p:txBody>
          <a:bodyPr/>
          <a:lstStyle>
            <a:lvl1pPr>
              <a:defRPr/>
            </a:lvl1pPr>
          </a:lstStyle>
          <a:p>
            <a:fld id="{43DE06AC-C857-4572-8851-A6AC53FF0017}" type="slidenum">
              <a:rPr lang="pt-BR" altLang="pt-BR"/>
              <a:pPr/>
              <a:t>‹nº›</a:t>
            </a:fld>
            <a:endParaRPr lang="pt-BR" altLang="pt-BR"/>
          </a:p>
        </p:txBody>
      </p:sp>
    </p:spTree>
    <p:extLst>
      <p:ext uri="{BB962C8B-B14F-4D97-AF65-F5344CB8AC3E}">
        <p14:creationId xmlns:p14="http://schemas.microsoft.com/office/powerpoint/2010/main" val="122612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3">
            <a:extLst>
              <a:ext uri="{FF2B5EF4-FFF2-40B4-BE49-F238E27FC236}">
                <a16:creationId xmlns:a16="http://schemas.microsoft.com/office/drawing/2014/main" id="{191E560B-F5D6-4CCC-960A-A87090B07BF0}"/>
              </a:ext>
            </a:extLst>
          </p:cNvPr>
          <p:cNvSpPr>
            <a:spLocks noGrp="1"/>
          </p:cNvSpPr>
          <p:nvPr>
            <p:ph type="dt" sz="half" idx="10"/>
          </p:nvPr>
        </p:nvSpPr>
        <p:spPr/>
        <p:txBody>
          <a:bodyPr/>
          <a:lstStyle>
            <a:lvl1pPr>
              <a:defRPr/>
            </a:lvl1pPr>
          </a:lstStyle>
          <a:p>
            <a:pPr>
              <a:defRPr/>
            </a:pPr>
            <a:fld id="{D4375C4C-A8C9-43C6-9C48-E9CCCABAFC7C}" type="datetimeFigureOut">
              <a:rPr lang="pt-BR"/>
              <a:pPr>
                <a:defRPr/>
              </a:pPr>
              <a:t>12/05/2024</a:t>
            </a:fld>
            <a:endParaRPr lang="pt-BR"/>
          </a:p>
        </p:txBody>
      </p:sp>
      <p:sp>
        <p:nvSpPr>
          <p:cNvPr id="4" name="Espaço Reservado para Rodapé 4">
            <a:extLst>
              <a:ext uri="{FF2B5EF4-FFF2-40B4-BE49-F238E27FC236}">
                <a16:creationId xmlns:a16="http://schemas.microsoft.com/office/drawing/2014/main" id="{22A791E9-6EAF-4B04-A2C5-723AC8D389D8}"/>
              </a:ext>
            </a:extLst>
          </p:cNvPr>
          <p:cNvSpPr>
            <a:spLocks noGrp="1"/>
          </p:cNvSpPr>
          <p:nvPr>
            <p:ph type="ftr" sz="quarter" idx="11"/>
          </p:nvPr>
        </p:nvSpPr>
        <p:spPr/>
        <p:txBody>
          <a:bodyPr/>
          <a:lstStyle>
            <a:lvl1pPr>
              <a:defRPr/>
            </a:lvl1pPr>
          </a:lstStyle>
          <a:p>
            <a:pPr>
              <a:defRPr/>
            </a:pPr>
            <a:endParaRPr lang="pt-BR"/>
          </a:p>
        </p:txBody>
      </p:sp>
      <p:sp>
        <p:nvSpPr>
          <p:cNvPr id="5" name="Espaço Reservado para Número de Slide 5">
            <a:extLst>
              <a:ext uri="{FF2B5EF4-FFF2-40B4-BE49-F238E27FC236}">
                <a16:creationId xmlns:a16="http://schemas.microsoft.com/office/drawing/2014/main" id="{511C5F86-11E4-434A-8A25-E84791184675}"/>
              </a:ext>
            </a:extLst>
          </p:cNvPr>
          <p:cNvSpPr>
            <a:spLocks noGrp="1"/>
          </p:cNvSpPr>
          <p:nvPr>
            <p:ph type="sldNum" sz="quarter" idx="12"/>
          </p:nvPr>
        </p:nvSpPr>
        <p:spPr/>
        <p:txBody>
          <a:bodyPr/>
          <a:lstStyle>
            <a:lvl1pPr>
              <a:defRPr/>
            </a:lvl1pPr>
          </a:lstStyle>
          <a:p>
            <a:fld id="{3944D176-E1F3-4C12-8922-5596ABCB8769}" type="slidenum">
              <a:rPr lang="pt-BR" altLang="pt-BR"/>
              <a:pPr/>
              <a:t>‹nº›</a:t>
            </a:fld>
            <a:endParaRPr lang="pt-BR" altLang="pt-BR"/>
          </a:p>
        </p:txBody>
      </p:sp>
    </p:spTree>
    <p:extLst>
      <p:ext uri="{BB962C8B-B14F-4D97-AF65-F5344CB8AC3E}">
        <p14:creationId xmlns:p14="http://schemas.microsoft.com/office/powerpoint/2010/main" val="32287284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B57D908-5FA3-43A6-8EAD-5D667F9B4BBB}"/>
              </a:ext>
            </a:extLst>
          </p:cNvPr>
          <p:cNvSpPr>
            <a:spLocks noGrp="1"/>
          </p:cNvSpPr>
          <p:nvPr>
            <p:ph type="dt" sz="half" idx="10"/>
          </p:nvPr>
        </p:nvSpPr>
        <p:spPr/>
        <p:txBody>
          <a:bodyPr/>
          <a:lstStyle>
            <a:lvl1pPr>
              <a:defRPr/>
            </a:lvl1pPr>
          </a:lstStyle>
          <a:p>
            <a:pPr>
              <a:defRPr/>
            </a:pPr>
            <a:fld id="{F7159414-D525-43D2-85F2-DBDEA83F662D}"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48B5C52C-5B01-4F01-AB32-23A3B8CB5CB6}"/>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62A44D8B-D367-47D2-94F2-B09775F28FF3}"/>
              </a:ext>
            </a:extLst>
          </p:cNvPr>
          <p:cNvSpPr>
            <a:spLocks noGrp="1"/>
          </p:cNvSpPr>
          <p:nvPr>
            <p:ph type="sldNum" sz="quarter" idx="12"/>
          </p:nvPr>
        </p:nvSpPr>
        <p:spPr/>
        <p:txBody>
          <a:bodyPr/>
          <a:lstStyle>
            <a:lvl1pPr>
              <a:defRPr/>
            </a:lvl1pPr>
          </a:lstStyle>
          <a:p>
            <a:fld id="{357A27FF-4F0C-455D-806D-21129D5C57AB}" type="slidenum">
              <a:rPr lang="pt-BR" altLang="pt-BR"/>
              <a:pPr/>
              <a:t>‹nº›</a:t>
            </a:fld>
            <a:endParaRPr lang="pt-BR" altLang="pt-BR"/>
          </a:p>
        </p:txBody>
      </p:sp>
    </p:spTree>
    <p:extLst>
      <p:ext uri="{BB962C8B-B14F-4D97-AF65-F5344CB8AC3E}">
        <p14:creationId xmlns:p14="http://schemas.microsoft.com/office/powerpoint/2010/main" val="40958989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5EFEA04-685B-4B41-8083-171DA70898F7}"/>
              </a:ext>
            </a:extLst>
          </p:cNvPr>
          <p:cNvSpPr>
            <a:spLocks noGrp="1"/>
          </p:cNvSpPr>
          <p:nvPr>
            <p:ph type="dt" sz="half" idx="10"/>
          </p:nvPr>
        </p:nvSpPr>
        <p:spPr/>
        <p:txBody>
          <a:bodyPr/>
          <a:lstStyle>
            <a:lvl1pPr>
              <a:defRPr/>
            </a:lvl1pPr>
          </a:lstStyle>
          <a:p>
            <a:pPr>
              <a:defRPr/>
            </a:pPr>
            <a:fld id="{2F0356BB-F5C3-4AFF-BAA3-BB061C6F7C09}"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BDF9295E-FDCF-4135-8A2C-265A3E7DE864}"/>
              </a:ext>
            </a:extLst>
          </p:cNvPr>
          <p:cNvSpPr>
            <a:spLocks noGrp="1"/>
          </p:cNvSpPr>
          <p:nvPr>
            <p:ph type="ftr" sz="quarter" idx="11"/>
          </p:nvPr>
        </p:nvSpPr>
        <p:spPr/>
        <p:txBody>
          <a:bodyPr/>
          <a:lstStyle>
            <a:lvl1pPr>
              <a:defRPr/>
            </a:lvl1pPr>
          </a:lstStyle>
          <a:p>
            <a:pPr>
              <a:defRPr/>
            </a:pPr>
            <a:endParaRPr lang="pt-BR"/>
          </a:p>
        </p:txBody>
      </p:sp>
      <p:sp>
        <p:nvSpPr>
          <p:cNvPr id="6" name="Espaço Reservado para Número de Slide 5">
            <a:extLst>
              <a:ext uri="{FF2B5EF4-FFF2-40B4-BE49-F238E27FC236}">
                <a16:creationId xmlns:a16="http://schemas.microsoft.com/office/drawing/2014/main" id="{4BF7282E-63A5-4298-9D13-4366DC2BCD79}"/>
              </a:ext>
            </a:extLst>
          </p:cNvPr>
          <p:cNvSpPr>
            <a:spLocks noGrp="1"/>
          </p:cNvSpPr>
          <p:nvPr>
            <p:ph type="sldNum" sz="quarter" idx="12"/>
          </p:nvPr>
        </p:nvSpPr>
        <p:spPr/>
        <p:txBody>
          <a:bodyPr/>
          <a:lstStyle>
            <a:lvl1pPr>
              <a:defRPr/>
            </a:lvl1pPr>
          </a:lstStyle>
          <a:p>
            <a:fld id="{39503798-78E5-498F-AC97-5DE96E8DF7F0}" type="slidenum">
              <a:rPr lang="pt-BR" altLang="pt-BR"/>
              <a:pPr/>
              <a:t>‹nº›</a:t>
            </a:fld>
            <a:endParaRPr lang="pt-BR" altLang="pt-BR"/>
          </a:p>
        </p:txBody>
      </p:sp>
    </p:spTree>
    <p:extLst>
      <p:ext uri="{BB962C8B-B14F-4D97-AF65-F5344CB8AC3E}">
        <p14:creationId xmlns:p14="http://schemas.microsoft.com/office/powerpoint/2010/main" val="2447130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3">
            <a:extLst>
              <a:ext uri="{FF2B5EF4-FFF2-40B4-BE49-F238E27FC236}">
                <a16:creationId xmlns:a16="http://schemas.microsoft.com/office/drawing/2014/main" id="{FF86BB06-A616-4CE6-927D-F336A5C89884}"/>
              </a:ext>
            </a:extLst>
          </p:cNvPr>
          <p:cNvSpPr>
            <a:spLocks noGrp="1"/>
          </p:cNvSpPr>
          <p:nvPr>
            <p:ph type="dt" sz="half" idx="10"/>
          </p:nvPr>
        </p:nvSpPr>
        <p:spPr/>
        <p:txBody>
          <a:bodyPr/>
          <a:lstStyle>
            <a:lvl1pPr>
              <a:defRPr/>
            </a:lvl1pPr>
          </a:lstStyle>
          <a:p>
            <a:pPr>
              <a:defRPr/>
            </a:pPr>
            <a:fld id="{1FC11A1B-217B-4490-BD61-9379A9DB9F42}" type="datetimeFigureOut">
              <a:rPr lang="pt-BR"/>
              <a:pPr>
                <a:defRPr/>
              </a:pPr>
              <a:t>12/05/2024</a:t>
            </a:fld>
            <a:endParaRPr lang="pt-BR"/>
          </a:p>
        </p:txBody>
      </p:sp>
      <p:sp>
        <p:nvSpPr>
          <p:cNvPr id="3" name="Espaço Reservado para Rodapé 4">
            <a:extLst>
              <a:ext uri="{FF2B5EF4-FFF2-40B4-BE49-F238E27FC236}">
                <a16:creationId xmlns:a16="http://schemas.microsoft.com/office/drawing/2014/main" id="{A4A728E7-867B-4503-8BF6-404D5371D666}"/>
              </a:ext>
            </a:extLst>
          </p:cNvPr>
          <p:cNvSpPr>
            <a:spLocks noGrp="1"/>
          </p:cNvSpPr>
          <p:nvPr>
            <p:ph type="ftr" sz="quarter" idx="11"/>
          </p:nvPr>
        </p:nvSpPr>
        <p:spPr/>
        <p:txBody>
          <a:bodyPr/>
          <a:lstStyle>
            <a:lvl1pPr>
              <a:defRPr/>
            </a:lvl1pPr>
          </a:lstStyle>
          <a:p>
            <a:pPr>
              <a:defRPr/>
            </a:pPr>
            <a:endParaRPr lang="pt-BR"/>
          </a:p>
        </p:txBody>
      </p:sp>
      <p:sp>
        <p:nvSpPr>
          <p:cNvPr id="4" name="Espaço Reservado para Número de Slide 5">
            <a:extLst>
              <a:ext uri="{FF2B5EF4-FFF2-40B4-BE49-F238E27FC236}">
                <a16:creationId xmlns:a16="http://schemas.microsoft.com/office/drawing/2014/main" id="{7C192838-64DC-4F02-B97C-5162A6B125EC}"/>
              </a:ext>
            </a:extLst>
          </p:cNvPr>
          <p:cNvSpPr>
            <a:spLocks noGrp="1"/>
          </p:cNvSpPr>
          <p:nvPr>
            <p:ph type="sldNum" sz="quarter" idx="12"/>
          </p:nvPr>
        </p:nvSpPr>
        <p:spPr/>
        <p:txBody>
          <a:bodyPr/>
          <a:lstStyle>
            <a:lvl1pPr>
              <a:defRPr/>
            </a:lvl1pPr>
          </a:lstStyle>
          <a:p>
            <a:fld id="{C0DC5388-EFF5-4B63-A28F-E221A1D94581}" type="slidenum">
              <a:rPr lang="pt-BR" altLang="pt-BR"/>
              <a:pPr/>
              <a:t>‹nº›</a:t>
            </a:fld>
            <a:endParaRPr lang="pt-BR" altLang="pt-BR"/>
          </a:p>
        </p:txBody>
      </p:sp>
    </p:spTree>
    <p:extLst>
      <p:ext uri="{BB962C8B-B14F-4D97-AF65-F5344CB8AC3E}">
        <p14:creationId xmlns:p14="http://schemas.microsoft.com/office/powerpoint/2010/main" val="287778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3">
            <a:extLst>
              <a:ext uri="{FF2B5EF4-FFF2-40B4-BE49-F238E27FC236}">
                <a16:creationId xmlns:a16="http://schemas.microsoft.com/office/drawing/2014/main" id="{5CCC9F97-0439-4982-82BC-E07563199475}"/>
              </a:ext>
            </a:extLst>
          </p:cNvPr>
          <p:cNvSpPr>
            <a:spLocks noGrp="1"/>
          </p:cNvSpPr>
          <p:nvPr>
            <p:ph type="dt" sz="half" idx="10"/>
          </p:nvPr>
        </p:nvSpPr>
        <p:spPr/>
        <p:txBody>
          <a:bodyPr/>
          <a:lstStyle>
            <a:lvl1pPr>
              <a:defRPr/>
            </a:lvl1pPr>
          </a:lstStyle>
          <a:p>
            <a:pPr>
              <a:defRPr/>
            </a:pPr>
            <a:fld id="{7D8396E8-7A13-43A6-BB09-ACB1B66C7A24}" type="datetimeFigureOut">
              <a:rPr lang="pt-BR"/>
              <a:pPr>
                <a:defRPr/>
              </a:pPr>
              <a:t>12/05/2024</a:t>
            </a:fld>
            <a:endParaRPr lang="pt-BR"/>
          </a:p>
        </p:txBody>
      </p:sp>
      <p:sp>
        <p:nvSpPr>
          <p:cNvPr id="6" name="Espaço Reservado para Rodapé 4">
            <a:extLst>
              <a:ext uri="{FF2B5EF4-FFF2-40B4-BE49-F238E27FC236}">
                <a16:creationId xmlns:a16="http://schemas.microsoft.com/office/drawing/2014/main" id="{665A60CC-C6C9-4395-941C-7B690241498D}"/>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BC7BC10A-22AE-4C4B-BBC9-5822D6EF5A7D}"/>
              </a:ext>
            </a:extLst>
          </p:cNvPr>
          <p:cNvSpPr>
            <a:spLocks noGrp="1"/>
          </p:cNvSpPr>
          <p:nvPr>
            <p:ph type="sldNum" sz="quarter" idx="12"/>
          </p:nvPr>
        </p:nvSpPr>
        <p:spPr/>
        <p:txBody>
          <a:bodyPr/>
          <a:lstStyle>
            <a:lvl1pPr>
              <a:defRPr/>
            </a:lvl1pPr>
          </a:lstStyle>
          <a:p>
            <a:fld id="{F7113B28-3FCE-4C08-9794-B49C2E307931}" type="slidenum">
              <a:rPr lang="pt-BR" altLang="pt-BR"/>
              <a:pPr/>
              <a:t>‹nº›</a:t>
            </a:fld>
            <a:endParaRPr lang="pt-BR" altLang="pt-BR"/>
          </a:p>
        </p:txBody>
      </p:sp>
    </p:spTree>
    <p:extLst>
      <p:ext uri="{BB962C8B-B14F-4D97-AF65-F5344CB8AC3E}">
        <p14:creationId xmlns:p14="http://schemas.microsoft.com/office/powerpoint/2010/main" val="788198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3">
            <a:extLst>
              <a:ext uri="{FF2B5EF4-FFF2-40B4-BE49-F238E27FC236}">
                <a16:creationId xmlns:a16="http://schemas.microsoft.com/office/drawing/2014/main" id="{4A6C1F87-134D-4D67-9655-04C6641E985F}"/>
              </a:ext>
            </a:extLst>
          </p:cNvPr>
          <p:cNvSpPr>
            <a:spLocks noGrp="1"/>
          </p:cNvSpPr>
          <p:nvPr>
            <p:ph type="dt" sz="half" idx="10"/>
          </p:nvPr>
        </p:nvSpPr>
        <p:spPr/>
        <p:txBody>
          <a:bodyPr/>
          <a:lstStyle>
            <a:lvl1pPr>
              <a:defRPr/>
            </a:lvl1pPr>
          </a:lstStyle>
          <a:p>
            <a:pPr>
              <a:defRPr/>
            </a:pPr>
            <a:fld id="{DE749082-A10E-49BF-AF97-77C88C236E72}" type="datetimeFigureOut">
              <a:rPr lang="pt-BR"/>
              <a:pPr>
                <a:defRPr/>
              </a:pPr>
              <a:t>12/05/2024</a:t>
            </a:fld>
            <a:endParaRPr lang="pt-BR"/>
          </a:p>
        </p:txBody>
      </p:sp>
      <p:sp>
        <p:nvSpPr>
          <p:cNvPr id="6" name="Espaço Reservado para Rodapé 4">
            <a:extLst>
              <a:ext uri="{FF2B5EF4-FFF2-40B4-BE49-F238E27FC236}">
                <a16:creationId xmlns:a16="http://schemas.microsoft.com/office/drawing/2014/main" id="{2803BB39-3035-488A-91DD-99E80688F3A1}"/>
              </a:ext>
            </a:extLst>
          </p:cNvPr>
          <p:cNvSpPr>
            <a:spLocks noGrp="1"/>
          </p:cNvSpPr>
          <p:nvPr>
            <p:ph type="ftr" sz="quarter" idx="11"/>
          </p:nvPr>
        </p:nvSpPr>
        <p:spPr/>
        <p:txBody>
          <a:bodyPr/>
          <a:lstStyle>
            <a:lvl1pPr>
              <a:defRPr/>
            </a:lvl1pPr>
          </a:lstStyle>
          <a:p>
            <a:pPr>
              <a:defRPr/>
            </a:pPr>
            <a:endParaRPr lang="pt-BR"/>
          </a:p>
        </p:txBody>
      </p:sp>
      <p:sp>
        <p:nvSpPr>
          <p:cNvPr id="7" name="Espaço Reservado para Número de Slide 5">
            <a:extLst>
              <a:ext uri="{FF2B5EF4-FFF2-40B4-BE49-F238E27FC236}">
                <a16:creationId xmlns:a16="http://schemas.microsoft.com/office/drawing/2014/main" id="{56D86BD0-1E5F-4843-BCC3-4212F57B23F2}"/>
              </a:ext>
            </a:extLst>
          </p:cNvPr>
          <p:cNvSpPr>
            <a:spLocks noGrp="1"/>
          </p:cNvSpPr>
          <p:nvPr>
            <p:ph type="sldNum" sz="quarter" idx="12"/>
          </p:nvPr>
        </p:nvSpPr>
        <p:spPr/>
        <p:txBody>
          <a:bodyPr/>
          <a:lstStyle>
            <a:lvl1pPr>
              <a:defRPr/>
            </a:lvl1pPr>
          </a:lstStyle>
          <a:p>
            <a:fld id="{9F852C8B-95A5-4860-B651-13959FFA24A5}" type="slidenum">
              <a:rPr lang="pt-BR" altLang="pt-BR"/>
              <a:pPr/>
              <a:t>‹nº›</a:t>
            </a:fld>
            <a:endParaRPr lang="pt-BR" altLang="pt-BR"/>
          </a:p>
        </p:txBody>
      </p:sp>
    </p:spTree>
    <p:extLst>
      <p:ext uri="{BB962C8B-B14F-4D97-AF65-F5344CB8AC3E}">
        <p14:creationId xmlns:p14="http://schemas.microsoft.com/office/powerpoint/2010/main" val="6296315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8.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Espaço Reservado para Título 1">
            <a:extLst>
              <a:ext uri="{FF2B5EF4-FFF2-40B4-BE49-F238E27FC236}">
                <a16:creationId xmlns:a16="http://schemas.microsoft.com/office/drawing/2014/main" id="{456C3EE5-B817-4051-B037-85CE28901EAB}"/>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título mestre</a:t>
            </a:r>
          </a:p>
        </p:txBody>
      </p:sp>
      <p:sp>
        <p:nvSpPr>
          <p:cNvPr id="2051" name="Espaço Reservado para Texto 2">
            <a:extLst>
              <a:ext uri="{FF2B5EF4-FFF2-40B4-BE49-F238E27FC236}">
                <a16:creationId xmlns:a16="http://schemas.microsoft.com/office/drawing/2014/main" id="{CAF1D712-8F01-4A1E-BB64-8D7621A50D1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27E73B04-944B-4D79-A323-6A75FA01AF78}"/>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DB6A19D7-D8F9-4002-AE6A-837A4E61B02A}"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4C19E7D3-61A8-4C61-AFEA-CB74ED5123D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a:p>
        </p:txBody>
      </p:sp>
      <p:sp>
        <p:nvSpPr>
          <p:cNvPr id="6" name="Espaço Reservado para Número de Slide 5">
            <a:extLst>
              <a:ext uri="{FF2B5EF4-FFF2-40B4-BE49-F238E27FC236}">
                <a16:creationId xmlns:a16="http://schemas.microsoft.com/office/drawing/2014/main" id="{5CF1570C-C3DD-4212-BD84-C5BA9CF7FFB1}"/>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70B31F06-F996-4CC0-BBBC-3287B8CED80F}" type="slidenum">
              <a:rPr lang="pt-BR" altLang="pt-BR"/>
              <a:pPr/>
              <a:t>‹nº›</a:t>
            </a:fld>
            <a:endParaRPr lang="pt-BR" altLang="pt-B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defRPr/>
            </a:pPr>
            <a:fld id="{DB6A19D7-D8F9-4002-AE6A-837A4E61B02A}" type="datetimeFigureOut">
              <a:rPr lang="pt-BR" smtClean="0"/>
              <a:pPr>
                <a:defRPr/>
              </a:pPr>
              <a:t>12/05/2024</a:t>
            </a:fld>
            <a:endParaRPr lang="pt-BR"/>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defRPr/>
            </a:pPr>
            <a:endParaRPr lang="pt-BR"/>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0B31F06-F996-4CC0-BBBC-3287B8CED80F}" type="slidenum">
              <a:rPr lang="pt-BR" altLang="pt-BR" smtClean="0"/>
              <a:pPr/>
              <a:t>‹nº›</a:t>
            </a:fld>
            <a:endParaRPr lang="pt-BR" altLang="pt-BR"/>
          </a:p>
        </p:txBody>
      </p:sp>
    </p:spTree>
    <p:extLst>
      <p:ext uri="{BB962C8B-B14F-4D97-AF65-F5344CB8AC3E}">
        <p14:creationId xmlns:p14="http://schemas.microsoft.com/office/powerpoint/2010/main" val="750391177"/>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A7B32A3-C07B-4C17-8360-1CAAFDA7846B}"/>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t-BR" altLang="pt-BR"/>
              <a:t>Clique para editar o estilo do título mestre</a:t>
            </a:r>
          </a:p>
        </p:txBody>
      </p:sp>
      <p:sp>
        <p:nvSpPr>
          <p:cNvPr id="1027" name="Rectangle 3">
            <a:extLst>
              <a:ext uri="{FF2B5EF4-FFF2-40B4-BE49-F238E27FC236}">
                <a16:creationId xmlns:a16="http://schemas.microsoft.com/office/drawing/2014/main" id="{99520C56-7B1B-4DFB-A085-583CF74236E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t-BR" altLang="pt-BR"/>
              <a:t>Clique para editar os estilos do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1028" name="Rectangle 4">
            <a:extLst>
              <a:ext uri="{FF2B5EF4-FFF2-40B4-BE49-F238E27FC236}">
                <a16:creationId xmlns:a16="http://schemas.microsoft.com/office/drawing/2014/main" id="{A9502701-E993-46B3-8A32-ED0C0146EE70}"/>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pt-BR" altLang="pt-BR"/>
          </a:p>
        </p:txBody>
      </p:sp>
      <p:sp>
        <p:nvSpPr>
          <p:cNvPr id="1029" name="Rectangle 5">
            <a:extLst>
              <a:ext uri="{FF2B5EF4-FFF2-40B4-BE49-F238E27FC236}">
                <a16:creationId xmlns:a16="http://schemas.microsoft.com/office/drawing/2014/main" id="{C157DFA2-B071-45C7-8D82-837C64A8B9E0}"/>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pt-BR" altLang="pt-BR"/>
          </a:p>
        </p:txBody>
      </p:sp>
      <p:sp>
        <p:nvSpPr>
          <p:cNvPr id="1030" name="Rectangle 6">
            <a:extLst>
              <a:ext uri="{FF2B5EF4-FFF2-40B4-BE49-F238E27FC236}">
                <a16:creationId xmlns:a16="http://schemas.microsoft.com/office/drawing/2014/main" id="{1CE284DE-85B8-42BA-9A14-914AF0F82AB8}"/>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848649D3-959C-451D-98BA-A630259B1B44}" type="slidenum">
              <a:rPr lang="pt-BR" altLang="pt-BR"/>
              <a:pPr/>
              <a:t>‹nº›</a:t>
            </a:fld>
            <a:endParaRPr lang="pt-BR" altLang="pt-BR"/>
          </a:p>
        </p:txBody>
      </p:sp>
    </p:spTree>
    <p:extLst>
      <p:ext uri="{BB962C8B-B14F-4D97-AF65-F5344CB8AC3E}">
        <p14:creationId xmlns:p14="http://schemas.microsoft.com/office/powerpoint/2010/main" val="3910549899"/>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defRPr>
      </a:lvl2pPr>
      <a:lvl3pPr algn="ctr" rtl="0" fontAlgn="base">
        <a:spcBef>
          <a:spcPct val="0"/>
        </a:spcBef>
        <a:spcAft>
          <a:spcPct val="0"/>
        </a:spcAft>
        <a:defRPr sz="4400">
          <a:solidFill>
            <a:schemeClr val="tx2"/>
          </a:solidFill>
          <a:latin typeface="Arial" panose="020B0604020202020204" pitchFamily="34" charset="0"/>
        </a:defRPr>
      </a:lvl3pPr>
      <a:lvl4pPr algn="ctr" rtl="0" fontAlgn="base">
        <a:spcBef>
          <a:spcPct val="0"/>
        </a:spcBef>
        <a:spcAft>
          <a:spcPct val="0"/>
        </a:spcAft>
        <a:defRPr sz="4400">
          <a:solidFill>
            <a:schemeClr val="tx2"/>
          </a:solidFill>
          <a:latin typeface="Arial" panose="020B0604020202020204" pitchFamily="34" charset="0"/>
        </a:defRPr>
      </a:lvl4pPr>
      <a:lvl5pPr algn="ctr" rtl="0" fontAlgn="base">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latin typeface="Constanti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latin typeface="Constanti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pt-BR"/>
              <a:t>Clique para editar o título mestre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pt-BR"/>
              <a:t>Clique para editar o texto mestre</a:t>
            </a:r>
          </a:p>
          <a:p>
            <a:pPr lvl="1" eaLnBrk="1" latinLnBrk="0" hangingPunct="1"/>
            <a:r>
              <a:rPr kumimoji="0" lang="pt-BR"/>
              <a:t>Segundo nível</a:t>
            </a:r>
          </a:p>
          <a:p>
            <a:pPr lvl="2" eaLnBrk="1" latinLnBrk="0" hangingPunct="1"/>
            <a:r>
              <a:rPr kumimoji="0" lang="pt-BR"/>
              <a:t>Terceiro nível</a:t>
            </a:r>
          </a:p>
          <a:p>
            <a:pPr lvl="3" eaLnBrk="1" latinLnBrk="0" hangingPunct="1"/>
            <a:r>
              <a:rPr kumimoji="0" lang="pt-BR"/>
              <a:t>Quarto nível</a:t>
            </a:r>
          </a:p>
          <a:p>
            <a:pPr lvl="4" eaLnBrk="1" latinLnBrk="0" hangingPunct="1"/>
            <a:r>
              <a:rPr kumimoji="0" lang="pt-BR"/>
              <a:t>Quinto nível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pt-BR">
              <a:solidFill>
                <a:srgbClr val="04617B">
                  <a:shade val="90000"/>
                </a:srgbClr>
              </a:solidFill>
              <a:cs typeface="+mn-cs"/>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defRPr/>
            </a:pPr>
            <a:endParaRPr lang="pt-BR">
              <a:solidFill>
                <a:srgbClr val="04617B">
                  <a:shade val="90000"/>
                </a:srgbClr>
              </a:solidFill>
              <a:cs typeface="+mn-cs"/>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defRPr/>
            </a:pPr>
            <a:fld id="{4B68E526-3FE7-40ED-843D-3CAF45BD34A7}" type="slidenum">
              <a:rPr lang="pt-BR" smtClean="0">
                <a:solidFill>
                  <a:srgbClr val="04617B">
                    <a:shade val="90000"/>
                  </a:srgbClr>
                </a:solidFill>
                <a:cs typeface="+mn-cs"/>
              </a:rPr>
              <a:pPr>
                <a:defRPr/>
              </a:pPr>
              <a:t>‹nº›</a:t>
            </a:fld>
            <a:endParaRPr lang="pt-BR">
              <a:solidFill>
                <a:srgbClr val="04617B">
                  <a:shade val="90000"/>
                </a:srgbClr>
              </a:solidFill>
              <a:cs typeface="+mn-cs"/>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lang="en-US">
                <a:solidFill>
                  <a:prstClr val="black"/>
                </a:solidFill>
                <a:cs typeface="+mn-cs"/>
              </a:endParaRPr>
            </a:p>
          </p:txBody>
        </p:sp>
      </p:grpSp>
    </p:spTree>
    <p:extLst>
      <p:ext uri="{BB962C8B-B14F-4D97-AF65-F5344CB8AC3E}">
        <p14:creationId xmlns:p14="http://schemas.microsoft.com/office/powerpoint/2010/main" val="4293296769"/>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Espaço Reservado para Título 1">
            <a:extLst>
              <a:ext uri="{FF2B5EF4-FFF2-40B4-BE49-F238E27FC236}">
                <a16:creationId xmlns:a16="http://schemas.microsoft.com/office/drawing/2014/main" id="{6E82F737-BCA9-414F-A017-7878DAC57810}"/>
              </a:ext>
            </a:extLst>
          </p:cNvPr>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pt-BR" altLang="pt-BR"/>
              <a:t>Clique para editar o título mestre</a:t>
            </a:r>
          </a:p>
        </p:txBody>
      </p:sp>
      <p:sp>
        <p:nvSpPr>
          <p:cNvPr id="1027" name="Espaço Reservado para Texto 2">
            <a:extLst>
              <a:ext uri="{FF2B5EF4-FFF2-40B4-BE49-F238E27FC236}">
                <a16:creationId xmlns:a16="http://schemas.microsoft.com/office/drawing/2014/main" id="{8D3E11B4-B384-4B3A-B638-F7D09C79C321}"/>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pt-BR" altLang="pt-BR"/>
              <a:t>Clique para editar o texto mestre</a:t>
            </a:r>
          </a:p>
          <a:p>
            <a:pPr lvl="1"/>
            <a:r>
              <a:rPr lang="pt-BR" altLang="pt-BR"/>
              <a:t>Segundo nível</a:t>
            </a:r>
          </a:p>
          <a:p>
            <a:pPr lvl="2"/>
            <a:r>
              <a:rPr lang="pt-BR" altLang="pt-BR"/>
              <a:t>Terceiro nível</a:t>
            </a:r>
          </a:p>
          <a:p>
            <a:pPr lvl="3"/>
            <a:r>
              <a:rPr lang="pt-BR" altLang="pt-BR"/>
              <a:t>Quarto nível</a:t>
            </a:r>
          </a:p>
          <a:p>
            <a:pPr lvl="4"/>
            <a:r>
              <a:rPr lang="pt-BR" altLang="pt-BR"/>
              <a:t>Quinto nível</a:t>
            </a:r>
          </a:p>
        </p:txBody>
      </p:sp>
      <p:sp>
        <p:nvSpPr>
          <p:cNvPr id="4" name="Espaço Reservado para Data 3">
            <a:extLst>
              <a:ext uri="{FF2B5EF4-FFF2-40B4-BE49-F238E27FC236}">
                <a16:creationId xmlns:a16="http://schemas.microsoft.com/office/drawing/2014/main" id="{E06A721E-AEF8-41B3-89B6-C61D391C290E}"/>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FD546EA6-4DCB-48BD-8AF7-5F409B58E2C1}" type="datetimeFigureOut">
              <a:rPr lang="pt-BR"/>
              <a:pPr>
                <a:defRPr/>
              </a:pPr>
              <a:t>12/05/2024</a:t>
            </a:fld>
            <a:endParaRPr lang="pt-BR"/>
          </a:p>
        </p:txBody>
      </p:sp>
      <p:sp>
        <p:nvSpPr>
          <p:cNvPr id="5" name="Espaço Reservado para Rodapé 4">
            <a:extLst>
              <a:ext uri="{FF2B5EF4-FFF2-40B4-BE49-F238E27FC236}">
                <a16:creationId xmlns:a16="http://schemas.microsoft.com/office/drawing/2014/main" id="{49C20B2A-023D-4FF2-BB12-07D9CCFEB7B1}"/>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pt-BR"/>
          </a:p>
        </p:txBody>
      </p:sp>
      <p:sp>
        <p:nvSpPr>
          <p:cNvPr id="6" name="Espaço Reservado para Número de Slide 5">
            <a:extLst>
              <a:ext uri="{FF2B5EF4-FFF2-40B4-BE49-F238E27FC236}">
                <a16:creationId xmlns:a16="http://schemas.microsoft.com/office/drawing/2014/main" id="{1C215C86-B119-40E3-9597-375C943B2A88}"/>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CA26C0DA-7F22-4F30-9626-C15DB19C24EA}" type="slidenum">
              <a:rPr lang="pt-BR" altLang="pt-BR"/>
              <a:pPr/>
              <a:t>‹nº›</a:t>
            </a:fld>
            <a:endParaRPr lang="pt-BR" altLang="pt-BR"/>
          </a:p>
        </p:txBody>
      </p:sp>
      <p:pic>
        <p:nvPicPr>
          <p:cNvPr id="1031" name="Imagem 6">
            <a:extLst>
              <a:ext uri="{FF2B5EF4-FFF2-40B4-BE49-F238E27FC236}">
                <a16:creationId xmlns:a16="http://schemas.microsoft.com/office/drawing/2014/main" id="{A20A5536-3765-4D7B-AC10-12E5F288C5F2}"/>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4763" y="0"/>
            <a:ext cx="9134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2763436"/>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9.png"/><Relationship Id="rId1" Type="http://schemas.openxmlformats.org/officeDocument/2006/relationships/slideLayout" Target="../slideLayouts/slideLayout5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4.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hyperlink" Target="https://pt.wikipedia.org/wiki/Fran%C3%A7ois-Auguste_Biard" TargetMode="External"/><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FB8F3E1-7216-4E4F-8A57-50D91FEEF58E}"/>
              </a:ext>
            </a:extLst>
          </p:cNvPr>
          <p:cNvPicPr>
            <a:picLocks noChangeAspect="1"/>
          </p:cNvPicPr>
          <p:nvPr/>
        </p:nvPicPr>
        <p:blipFill>
          <a:blip r:embed="rId2"/>
          <a:stretch>
            <a:fillRect/>
          </a:stretch>
        </p:blipFill>
        <p:spPr>
          <a:xfrm>
            <a:off x="1259632" y="1340768"/>
            <a:ext cx="6696744" cy="4104456"/>
          </a:xfrm>
          <a:prstGeom prst="rect">
            <a:avLst/>
          </a:prstGeom>
          <a:ln w="19050">
            <a:solidFill>
              <a:srgbClr val="00B050"/>
            </a:solidFill>
          </a:ln>
          <a:effectLst>
            <a:glow rad="1905000">
              <a:srgbClr val="CC0099">
                <a:alpha val="7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617398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85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8435" name="Text Box 3">
            <a:extLst>
              <a:ext uri="{FF2B5EF4-FFF2-40B4-BE49-F238E27FC236}">
                <a16:creationId xmlns:a16="http://schemas.microsoft.com/office/drawing/2014/main" id="{5C4686AD-A1B5-47C3-8FDC-F635B474D0A1}"/>
              </a:ext>
            </a:extLst>
          </p:cNvPr>
          <p:cNvSpPr txBox="1">
            <a:spLocks noChangeArrowheads="1"/>
          </p:cNvSpPr>
          <p:nvPr/>
        </p:nvSpPr>
        <p:spPr bwMode="auto">
          <a:xfrm>
            <a:off x="1835150" y="2565400"/>
            <a:ext cx="6192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a:p>
        </p:txBody>
      </p:sp>
      <p:sp>
        <p:nvSpPr>
          <p:cNvPr id="18436" name="Text Box 4">
            <a:extLst>
              <a:ext uri="{FF2B5EF4-FFF2-40B4-BE49-F238E27FC236}">
                <a16:creationId xmlns:a16="http://schemas.microsoft.com/office/drawing/2014/main" id="{10C69967-34D5-4D43-8D5C-820298FDB8B4}"/>
              </a:ext>
            </a:extLst>
          </p:cNvPr>
          <p:cNvSpPr txBox="1">
            <a:spLocks noChangeArrowheads="1"/>
          </p:cNvSpPr>
          <p:nvPr/>
        </p:nvSpPr>
        <p:spPr bwMode="auto">
          <a:xfrm>
            <a:off x="1476375" y="2133600"/>
            <a:ext cx="6840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a:p>
        </p:txBody>
      </p:sp>
      <p:sp>
        <p:nvSpPr>
          <p:cNvPr id="18437" name="Text Box 5">
            <a:extLst>
              <a:ext uri="{FF2B5EF4-FFF2-40B4-BE49-F238E27FC236}">
                <a16:creationId xmlns:a16="http://schemas.microsoft.com/office/drawing/2014/main" id="{FAE7BA67-14C8-40FE-B691-90CE9D739BB8}"/>
              </a:ext>
            </a:extLst>
          </p:cNvPr>
          <p:cNvSpPr txBox="1">
            <a:spLocks noChangeArrowheads="1"/>
          </p:cNvSpPr>
          <p:nvPr/>
        </p:nvSpPr>
        <p:spPr bwMode="auto">
          <a:xfrm>
            <a:off x="1908175" y="2565400"/>
            <a:ext cx="626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a:p>
        </p:txBody>
      </p:sp>
      <p:sp>
        <p:nvSpPr>
          <p:cNvPr id="18438" name="Text Box 6">
            <a:extLst>
              <a:ext uri="{FF2B5EF4-FFF2-40B4-BE49-F238E27FC236}">
                <a16:creationId xmlns:a16="http://schemas.microsoft.com/office/drawing/2014/main" id="{FD85D91B-6143-4B23-8E3A-210748D7DEC0}"/>
              </a:ext>
            </a:extLst>
          </p:cNvPr>
          <p:cNvSpPr txBox="1">
            <a:spLocks noChangeArrowheads="1"/>
          </p:cNvSpPr>
          <p:nvPr/>
        </p:nvSpPr>
        <p:spPr bwMode="auto">
          <a:xfrm>
            <a:off x="950913" y="2152650"/>
            <a:ext cx="6142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18439" name="Text Box 7">
            <a:extLst>
              <a:ext uri="{FF2B5EF4-FFF2-40B4-BE49-F238E27FC236}">
                <a16:creationId xmlns:a16="http://schemas.microsoft.com/office/drawing/2014/main" id="{E129D3B8-C299-4E91-954D-BBC54663B473}"/>
              </a:ext>
            </a:extLst>
          </p:cNvPr>
          <p:cNvSpPr txBox="1">
            <a:spLocks noChangeArrowheads="1"/>
          </p:cNvSpPr>
          <p:nvPr/>
        </p:nvSpPr>
        <p:spPr bwMode="auto">
          <a:xfrm>
            <a:off x="1763713" y="2349500"/>
            <a:ext cx="5329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a:p>
        </p:txBody>
      </p:sp>
      <p:sp>
        <p:nvSpPr>
          <p:cNvPr id="18440" name="Text Box 8">
            <a:extLst>
              <a:ext uri="{FF2B5EF4-FFF2-40B4-BE49-F238E27FC236}">
                <a16:creationId xmlns:a16="http://schemas.microsoft.com/office/drawing/2014/main" id="{B1F18A8A-CA72-48F6-8595-FA4EF2C37DDB}"/>
              </a:ext>
            </a:extLst>
          </p:cNvPr>
          <p:cNvSpPr txBox="1">
            <a:spLocks noChangeArrowheads="1"/>
          </p:cNvSpPr>
          <p:nvPr/>
        </p:nvSpPr>
        <p:spPr bwMode="auto">
          <a:xfrm>
            <a:off x="143508" y="116632"/>
            <a:ext cx="8856984" cy="6370975"/>
          </a:xfrm>
          <a:prstGeom prst="rect">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pt-BR" altLang="pt-BR" sz="2800" b="1" dirty="0">
                <a:highlight>
                  <a:srgbClr val="FFFF00"/>
                </a:highlight>
              </a:rPr>
              <a:t>POESIA - TERCEIRA GERAÇÃO</a:t>
            </a:r>
          </a:p>
          <a:p>
            <a:pPr algn="ctr" eaLnBrk="1" hangingPunct="1"/>
            <a:endParaRPr lang="pt-BR" altLang="pt-BR" b="1" dirty="0"/>
          </a:p>
          <a:p>
            <a:pPr algn="just" eaLnBrk="1" hangingPunct="1">
              <a:lnSpc>
                <a:spcPct val="150000"/>
              </a:lnSpc>
            </a:pPr>
            <a:r>
              <a:rPr lang="pt-BR" altLang="pt-BR" sz="2200" dirty="0">
                <a:latin typeface="Arial Narrow" panose="020B0606020202030204" pitchFamily="34" charset="0"/>
              </a:rPr>
              <a:t>Também conhecida como </a:t>
            </a:r>
            <a:r>
              <a:rPr lang="pt-BR" altLang="pt-BR" sz="2200" b="1" dirty="0">
                <a:solidFill>
                  <a:srgbClr val="FF0000"/>
                </a:solidFill>
                <a:latin typeface="Arial Narrow" panose="020B0606020202030204" pitchFamily="34" charset="0"/>
              </a:rPr>
              <a:t>Condoreira ou Hugoana</a:t>
            </a:r>
            <a:r>
              <a:rPr lang="pt-BR" altLang="pt-BR" sz="2200" dirty="0">
                <a:latin typeface="Arial Narrow" panose="020B0606020202030204" pitchFamily="34" charset="0"/>
              </a:rPr>
              <a:t>,</a:t>
            </a:r>
          </a:p>
          <a:p>
            <a:pPr algn="just" eaLnBrk="1" hangingPunct="1">
              <a:lnSpc>
                <a:spcPct val="150000"/>
              </a:lnSpc>
            </a:pPr>
            <a:r>
              <a:rPr lang="pt-BR" altLang="pt-BR" sz="2200" b="1" dirty="0">
                <a:solidFill>
                  <a:srgbClr val="000099"/>
                </a:solidFill>
                <a:highlight>
                  <a:srgbClr val="FFFF00"/>
                </a:highlight>
                <a:latin typeface="Arial Narrow" panose="020B0606020202030204" pitchFamily="34" charset="0"/>
              </a:rPr>
              <a:t>Afastamento da idealização da mulher amada </a:t>
            </a:r>
            <a:r>
              <a:rPr lang="pt-BR" altLang="pt-BR" sz="2200" dirty="0">
                <a:latin typeface="Arial Narrow" panose="020B0606020202030204" pitchFamily="34" charset="0"/>
              </a:rPr>
              <a:t>e se percebe uma </a:t>
            </a:r>
            <a:r>
              <a:rPr lang="pt-BR" altLang="pt-BR" sz="2200" dirty="0">
                <a:solidFill>
                  <a:srgbClr val="000099"/>
                </a:solidFill>
                <a:latin typeface="Arial Narrow" panose="020B0606020202030204" pitchFamily="34" charset="0"/>
              </a:rPr>
              <a:t>visão mais social </a:t>
            </a:r>
            <a:r>
              <a:rPr lang="pt-BR" altLang="pt-BR" sz="2200" dirty="0">
                <a:latin typeface="Arial Narrow" panose="020B0606020202030204" pitchFamily="34" charset="0"/>
              </a:rPr>
              <a:t>que individual por parte dos autores, com destaque para a poesia social-libertária.</a:t>
            </a:r>
          </a:p>
          <a:p>
            <a:pPr algn="just" eaLnBrk="1" hangingPunct="1"/>
            <a:endParaRPr lang="pt-BR" altLang="pt-BR" sz="500" dirty="0">
              <a:latin typeface="Arial Narrow" panose="020B0606020202030204" pitchFamily="34" charset="0"/>
            </a:endParaRPr>
          </a:p>
          <a:p>
            <a:pPr algn="just" eaLnBrk="1" hangingPunct="1"/>
            <a:endParaRPr lang="pt-BR" altLang="pt-BR" sz="2000" dirty="0">
              <a:latin typeface="Arial Narrow" panose="020B0606020202030204" pitchFamily="34" charset="0"/>
            </a:endParaRPr>
          </a:p>
          <a:p>
            <a:pPr marL="285750" indent="-285750" algn="just" eaLnBrk="1" hangingPunct="1">
              <a:buFont typeface="Arial" panose="020B0604020202020204" pitchFamily="34" charset="0"/>
              <a:buChar char="•"/>
            </a:pPr>
            <a:r>
              <a:rPr lang="pt-BR" altLang="pt-BR" sz="2200" b="1" dirty="0">
                <a:latin typeface="Arial Narrow" panose="020B0606020202030204" pitchFamily="34" charset="0"/>
              </a:rPr>
              <a:t>Autores:</a:t>
            </a:r>
          </a:p>
          <a:p>
            <a:pPr marL="285750" indent="-285750" algn="just" eaLnBrk="1" hangingPunct="1">
              <a:buFont typeface="Arial" panose="020B0604020202020204" pitchFamily="34" charset="0"/>
              <a:buChar char="•"/>
            </a:pPr>
            <a:r>
              <a:rPr lang="pt-BR" altLang="pt-BR" sz="2200" b="1" u="sng" dirty="0">
                <a:solidFill>
                  <a:srgbClr val="000099"/>
                </a:solidFill>
                <a:latin typeface="Arial Narrow" panose="020B0606020202030204" pitchFamily="34" charset="0"/>
              </a:rPr>
              <a:t>Castro Alves</a:t>
            </a:r>
            <a:r>
              <a:rPr lang="pt-BR" altLang="pt-BR" sz="2200" dirty="0">
                <a:latin typeface="Arial Narrow" panose="020B0606020202030204" pitchFamily="34" charset="0"/>
              </a:rPr>
              <a:t>: Conhecido como “</a:t>
            </a:r>
            <a:r>
              <a:rPr lang="pt-BR" altLang="pt-BR" sz="2200" b="1" dirty="0">
                <a:solidFill>
                  <a:srgbClr val="FF0000"/>
                </a:solidFill>
                <a:latin typeface="Arial Narrow" panose="020B0606020202030204" pitchFamily="34" charset="0"/>
              </a:rPr>
              <a:t>poeta dos escravos</a:t>
            </a:r>
            <a:r>
              <a:rPr lang="pt-BR" altLang="pt-BR" sz="2200" dirty="0">
                <a:latin typeface="Arial Narrow" panose="020B0606020202030204" pitchFamily="34" charset="0"/>
              </a:rPr>
              <a:t>”, adota a linguagem Condoreira, elevada, vibrante, cheia de metáforas, hipérboles e comparações. </a:t>
            </a:r>
          </a:p>
          <a:p>
            <a:pPr marL="285750" indent="-285750" algn="just" eaLnBrk="1" hangingPunct="1">
              <a:buFont typeface="Arial" panose="020B0604020202020204" pitchFamily="34" charset="0"/>
              <a:buChar char="•"/>
            </a:pPr>
            <a:endParaRPr lang="pt-BR" altLang="pt-BR" sz="2000" dirty="0">
              <a:latin typeface="Arial Narrow" panose="020B0606020202030204" pitchFamily="34" charset="0"/>
            </a:endParaRPr>
          </a:p>
          <a:p>
            <a:pPr marL="285750" indent="-285750" algn="just" eaLnBrk="1" hangingPunct="1">
              <a:buFont typeface="Arial" panose="020B0604020202020204" pitchFamily="34" charset="0"/>
              <a:buChar char="•"/>
            </a:pPr>
            <a:r>
              <a:rPr lang="pt-BR" altLang="pt-BR" sz="2200" b="1" dirty="0">
                <a:latin typeface="Arial Narrow" panose="020B0606020202030204" pitchFamily="34" charset="0"/>
              </a:rPr>
              <a:t>Obras de destaque</a:t>
            </a:r>
            <a:r>
              <a:rPr lang="pt-BR" altLang="pt-BR" sz="2200" dirty="0">
                <a:latin typeface="Arial Narrow" panose="020B0606020202030204" pitchFamily="34" charset="0"/>
              </a:rPr>
              <a:t>: </a:t>
            </a:r>
            <a:r>
              <a:rPr lang="pt-BR" altLang="pt-BR" sz="2200" i="1" dirty="0">
                <a:latin typeface="Arial Narrow" panose="020B0606020202030204" pitchFamily="34" charset="0"/>
              </a:rPr>
              <a:t>Espumas flutuantes, A cachoeira de Paulo Afonso, Os escravos</a:t>
            </a:r>
            <a:r>
              <a:rPr lang="pt-BR" altLang="pt-BR" sz="2200" dirty="0">
                <a:latin typeface="Arial Narrow" panose="020B0606020202030204" pitchFamily="34" charset="0"/>
              </a:rPr>
              <a:t> e </a:t>
            </a:r>
            <a:r>
              <a:rPr lang="pt-BR" altLang="pt-BR" sz="2200" i="1" dirty="0">
                <a:latin typeface="Arial Narrow" panose="020B0606020202030204" pitchFamily="34" charset="0"/>
              </a:rPr>
              <a:t>Gonzaga ou a Revolução de Minas.</a:t>
            </a:r>
          </a:p>
          <a:p>
            <a:pPr marL="285750" indent="-285750" algn="just" eaLnBrk="1" hangingPunct="1">
              <a:buFont typeface="Arial" panose="020B0604020202020204" pitchFamily="34" charset="0"/>
              <a:buChar char="•"/>
            </a:pPr>
            <a:endParaRPr lang="pt-BR" altLang="pt-BR" sz="2000" dirty="0">
              <a:latin typeface="Arial Narrow" panose="020B0606020202030204" pitchFamily="34" charset="0"/>
            </a:endParaRPr>
          </a:p>
          <a:p>
            <a:pPr marL="285750" indent="-285750" algn="just" eaLnBrk="1" hangingPunct="1">
              <a:buFont typeface="Arial" panose="020B0604020202020204" pitchFamily="34" charset="0"/>
              <a:buChar char="•"/>
            </a:pPr>
            <a:r>
              <a:rPr lang="pt-BR" altLang="pt-BR" sz="2200" b="1" u="sng" dirty="0">
                <a:solidFill>
                  <a:srgbClr val="FF0000"/>
                </a:solidFill>
                <a:latin typeface="Arial Narrow" panose="020B0606020202030204" pitchFamily="34" charset="0"/>
              </a:rPr>
              <a:t>Sousândrade</a:t>
            </a:r>
            <a:r>
              <a:rPr lang="pt-BR" altLang="pt-BR" sz="2200" dirty="0">
                <a:latin typeface="Arial Narrow" panose="020B0606020202030204" pitchFamily="34" charset="0"/>
              </a:rPr>
              <a:t>: Com o poema épico </a:t>
            </a:r>
            <a:r>
              <a:rPr lang="pt-BR" altLang="pt-BR" sz="2200" b="1" i="1" dirty="0">
                <a:solidFill>
                  <a:srgbClr val="000099"/>
                </a:solidFill>
                <a:latin typeface="Arial Narrow" panose="020B0606020202030204" pitchFamily="34" charset="0"/>
              </a:rPr>
              <a:t>O </a:t>
            </a:r>
            <a:r>
              <a:rPr lang="pt-BR" altLang="pt-BR" sz="2200" b="1" i="1" dirty="0" err="1">
                <a:solidFill>
                  <a:srgbClr val="000099"/>
                </a:solidFill>
                <a:latin typeface="Arial Narrow" panose="020B0606020202030204" pitchFamily="34" charset="0"/>
              </a:rPr>
              <a:t>Guesa</a:t>
            </a:r>
            <a:r>
              <a:rPr lang="pt-BR" altLang="pt-BR" sz="2200" dirty="0">
                <a:latin typeface="Arial Narrow" panose="020B0606020202030204" pitchFamily="34" charset="0"/>
              </a:rPr>
              <a:t>, denunciou a exploração indígena pelo branco invasor. A complexidade temática e a técnica utilizadas ultrapassam os limites do </a:t>
            </a:r>
            <a:r>
              <a:rPr lang="pt-BR" altLang="pt-BR" sz="2200" b="1" dirty="0">
                <a:solidFill>
                  <a:srgbClr val="CC0000"/>
                </a:solidFill>
                <a:latin typeface="Arial Narrow" panose="020B0606020202030204" pitchFamily="34" charset="0"/>
              </a:rPr>
              <a:t>Romantismo</a:t>
            </a:r>
            <a:r>
              <a:rPr lang="pt-BR" altLang="pt-BR" sz="2200" dirty="0">
                <a:latin typeface="Arial Narrow" panose="020B0606020202030204" pitchFamily="34" charset="0"/>
              </a:rPr>
              <a:t>, sendo considerado, por isso, </a:t>
            </a:r>
            <a:r>
              <a:rPr lang="pt-BR" altLang="pt-BR" sz="2200" dirty="0">
                <a:solidFill>
                  <a:srgbClr val="000099"/>
                </a:solidFill>
                <a:latin typeface="Arial Narrow" panose="020B0606020202030204" pitchFamily="34" charset="0"/>
              </a:rPr>
              <a:t>precursor do Modernismo </a:t>
            </a:r>
            <a:r>
              <a:rPr lang="pt-BR" altLang="pt-BR" sz="2200" dirty="0">
                <a:latin typeface="Arial Narrow" panose="020B0606020202030204" pitchFamily="34" charset="0"/>
              </a:rPr>
              <a:t>e das </a:t>
            </a:r>
            <a:r>
              <a:rPr lang="pt-BR" altLang="pt-BR" sz="2200" dirty="0">
                <a:solidFill>
                  <a:srgbClr val="000099"/>
                </a:solidFill>
                <a:latin typeface="Arial Narrow" panose="020B0606020202030204" pitchFamily="34" charset="0"/>
              </a:rPr>
              <a:t>Vanguardas Europeias</a:t>
            </a:r>
            <a:endParaRPr lang="pt-BR" altLang="pt-BR" sz="2200" dirty="0"/>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440">
                                            <p:txEl>
                                              <p:pRg st="0" end="0"/>
                                            </p:txEl>
                                          </p:spTgt>
                                        </p:tgtEl>
                                        <p:attrNameLst>
                                          <p:attrName>style.visibility</p:attrName>
                                        </p:attrNameLst>
                                      </p:cBhvr>
                                      <p:to>
                                        <p:strVal val="visible"/>
                                      </p:to>
                                    </p:set>
                                    <p:anim calcmode="lin" valueType="num">
                                      <p:cBhvr additive="base">
                                        <p:cTn id="7" dur="500" fill="hold"/>
                                        <p:tgtEl>
                                          <p:spTgt spid="1844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4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440">
                                            <p:txEl>
                                              <p:pRg st="2" end="2"/>
                                            </p:txEl>
                                          </p:spTgt>
                                        </p:tgtEl>
                                        <p:attrNameLst>
                                          <p:attrName>style.visibility</p:attrName>
                                        </p:attrNameLst>
                                      </p:cBhvr>
                                      <p:to>
                                        <p:strVal val="visible"/>
                                      </p:to>
                                    </p:set>
                                    <p:anim calcmode="lin" valueType="num">
                                      <p:cBhvr additive="base">
                                        <p:cTn id="13" dur="500" fill="hold"/>
                                        <p:tgtEl>
                                          <p:spTgt spid="1844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44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440">
                                            <p:txEl>
                                              <p:pRg st="3" end="3"/>
                                            </p:txEl>
                                          </p:spTgt>
                                        </p:tgtEl>
                                        <p:attrNameLst>
                                          <p:attrName>style.visibility</p:attrName>
                                        </p:attrNameLst>
                                      </p:cBhvr>
                                      <p:to>
                                        <p:strVal val="visible"/>
                                      </p:to>
                                    </p:set>
                                    <p:anim calcmode="lin" valueType="num">
                                      <p:cBhvr additive="base">
                                        <p:cTn id="19" dur="500" fill="hold"/>
                                        <p:tgtEl>
                                          <p:spTgt spid="1844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44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440">
                                            <p:txEl>
                                              <p:pRg st="6" end="6"/>
                                            </p:txEl>
                                          </p:spTgt>
                                        </p:tgtEl>
                                        <p:attrNameLst>
                                          <p:attrName>style.visibility</p:attrName>
                                        </p:attrNameLst>
                                      </p:cBhvr>
                                      <p:to>
                                        <p:strVal val="visible"/>
                                      </p:to>
                                    </p:set>
                                    <p:anim calcmode="lin" valueType="num">
                                      <p:cBhvr additive="base">
                                        <p:cTn id="25" dur="500" fill="hold"/>
                                        <p:tgtEl>
                                          <p:spTgt spid="18440">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440">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440">
                                            <p:txEl>
                                              <p:pRg st="7" end="7"/>
                                            </p:txEl>
                                          </p:spTgt>
                                        </p:tgtEl>
                                        <p:attrNameLst>
                                          <p:attrName>style.visibility</p:attrName>
                                        </p:attrNameLst>
                                      </p:cBhvr>
                                      <p:to>
                                        <p:strVal val="visible"/>
                                      </p:to>
                                    </p:set>
                                    <p:anim calcmode="lin" valueType="num">
                                      <p:cBhvr additive="base">
                                        <p:cTn id="29" dur="500" fill="hold"/>
                                        <p:tgtEl>
                                          <p:spTgt spid="18440">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8440">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8440">
                                            <p:txEl>
                                              <p:pRg st="9" end="9"/>
                                            </p:txEl>
                                          </p:spTgt>
                                        </p:tgtEl>
                                        <p:attrNameLst>
                                          <p:attrName>style.visibility</p:attrName>
                                        </p:attrNameLst>
                                      </p:cBhvr>
                                      <p:to>
                                        <p:strVal val="visible"/>
                                      </p:to>
                                    </p:set>
                                    <p:anim calcmode="lin" valueType="num">
                                      <p:cBhvr additive="base">
                                        <p:cTn id="33" dur="500" fill="hold"/>
                                        <p:tgtEl>
                                          <p:spTgt spid="18440">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8440">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8440">
                                            <p:txEl>
                                              <p:pRg st="11" end="11"/>
                                            </p:txEl>
                                          </p:spTgt>
                                        </p:tgtEl>
                                        <p:attrNameLst>
                                          <p:attrName>style.visibility</p:attrName>
                                        </p:attrNameLst>
                                      </p:cBhvr>
                                      <p:to>
                                        <p:strVal val="visible"/>
                                      </p:to>
                                    </p:set>
                                    <p:anim calcmode="lin" valueType="num">
                                      <p:cBhvr additive="base">
                                        <p:cTn id="39" dur="500" fill="hold"/>
                                        <p:tgtEl>
                                          <p:spTgt spid="18440">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8440">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72685-8445-49CA-9725-D29A93F9C943}"/>
              </a:ext>
            </a:extLst>
          </p:cNvPr>
          <p:cNvSpPr>
            <a:spLocks noGrp="1"/>
          </p:cNvSpPr>
          <p:nvPr>
            <p:ph type="title"/>
          </p:nvPr>
        </p:nvSpPr>
        <p:spPr>
          <a:xfrm>
            <a:off x="323528" y="188640"/>
            <a:ext cx="8363272" cy="864185"/>
          </a:xfrm>
          <a:solidFill>
            <a:srgbClr val="E0DA66"/>
          </a:solidFill>
          <a:ln w="19050">
            <a:solidFill>
              <a:srgbClr val="002060"/>
            </a:solidFill>
          </a:ln>
          <a:effectLst>
            <a:glow rad="2286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pt-BR" dirty="0"/>
              <a:t>PRINCIPAIS ESCRITORES </a:t>
            </a:r>
          </a:p>
        </p:txBody>
      </p:sp>
      <p:sp>
        <p:nvSpPr>
          <p:cNvPr id="3" name="Espaço Reservado para Conteúdo 2">
            <a:extLst>
              <a:ext uri="{FF2B5EF4-FFF2-40B4-BE49-F238E27FC236}">
                <a16:creationId xmlns:a16="http://schemas.microsoft.com/office/drawing/2014/main" id="{4559BC87-B251-4A21-84E0-08DABC3364C3}"/>
              </a:ext>
            </a:extLst>
          </p:cNvPr>
          <p:cNvSpPr>
            <a:spLocks noGrp="1"/>
          </p:cNvSpPr>
          <p:nvPr>
            <p:ph idx="1"/>
          </p:nvPr>
        </p:nvSpPr>
        <p:spPr>
          <a:xfrm>
            <a:off x="323528" y="1226544"/>
            <a:ext cx="8363272" cy="5442816"/>
          </a:xfr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lvl="0" algn="just"/>
            <a:r>
              <a:rPr lang="pt-BR" sz="2800" b="1" dirty="0">
                <a:solidFill>
                  <a:srgbClr val="CC00CC"/>
                </a:solidFill>
                <a:latin typeface="Arial Narrow" panose="020B0606020202030204" pitchFamily="34" charset="0"/>
              </a:rPr>
              <a:t>Linguagem declamatória</a:t>
            </a:r>
            <a:r>
              <a:rPr lang="pt-BR" sz="2800" dirty="0">
                <a:solidFill>
                  <a:srgbClr val="333333"/>
                </a:solidFill>
                <a:latin typeface="Arial Narrow" panose="020B0606020202030204" pitchFamily="34" charset="0"/>
              </a:rPr>
              <a:t>, </a:t>
            </a:r>
            <a:r>
              <a:rPr lang="pt-BR" sz="2800" b="1" dirty="0">
                <a:solidFill>
                  <a:schemeClr val="accent2">
                    <a:lumMod val="60000"/>
                    <a:lumOff val="40000"/>
                  </a:schemeClr>
                </a:solidFill>
                <a:latin typeface="Arial Narrow" panose="020B0606020202030204" pitchFamily="34" charset="0"/>
              </a:rPr>
              <a:t>passional</a:t>
            </a:r>
            <a:r>
              <a:rPr lang="pt-BR" sz="2800" dirty="0">
                <a:solidFill>
                  <a:srgbClr val="333333"/>
                </a:solidFill>
                <a:latin typeface="Arial Narrow" panose="020B0606020202030204" pitchFamily="34" charset="0"/>
              </a:rPr>
              <a:t>, marcada por </a:t>
            </a:r>
            <a:r>
              <a:rPr lang="pt-BR" sz="2800" b="1" dirty="0">
                <a:solidFill>
                  <a:srgbClr val="002060"/>
                </a:solidFill>
                <a:latin typeface="Arial Narrow" panose="020B0606020202030204" pitchFamily="34" charset="0"/>
              </a:rPr>
              <a:t>hipérboles</a:t>
            </a:r>
            <a:r>
              <a:rPr lang="pt-BR" sz="2800" dirty="0">
                <a:solidFill>
                  <a:srgbClr val="333333"/>
                </a:solidFill>
                <a:latin typeface="Arial Narrow" panose="020B0606020202030204" pitchFamily="34" charset="0"/>
              </a:rPr>
              <a:t>, </a:t>
            </a:r>
            <a:r>
              <a:rPr lang="pt-BR" sz="2800" b="1" dirty="0">
                <a:solidFill>
                  <a:srgbClr val="00A249"/>
                </a:solidFill>
                <a:latin typeface="Arial Narrow" panose="020B0606020202030204" pitchFamily="34" charset="0"/>
              </a:rPr>
              <a:t>metáforas</a:t>
            </a:r>
            <a:r>
              <a:rPr lang="pt-BR" sz="2800" dirty="0">
                <a:solidFill>
                  <a:srgbClr val="333333"/>
                </a:solidFill>
                <a:latin typeface="Arial Narrow" panose="020B0606020202030204" pitchFamily="34" charset="0"/>
              </a:rPr>
              <a:t> e </a:t>
            </a:r>
            <a:r>
              <a:rPr lang="pt-BR" sz="2800" b="1" dirty="0">
                <a:solidFill>
                  <a:srgbClr val="002060"/>
                </a:solidFill>
                <a:latin typeface="Arial Narrow" panose="020B0606020202030204" pitchFamily="34" charset="0"/>
              </a:rPr>
              <a:t>alegorias</a:t>
            </a:r>
            <a:r>
              <a:rPr lang="pt-BR" sz="2800" dirty="0">
                <a:solidFill>
                  <a:srgbClr val="333333"/>
                </a:solidFill>
                <a:latin typeface="Arial Narrow" panose="020B0606020202030204" pitchFamily="34" charset="0"/>
              </a:rPr>
              <a:t>. </a:t>
            </a:r>
          </a:p>
          <a:p>
            <a:pPr marL="0" lvl="0" indent="0" algn="just">
              <a:buNone/>
            </a:pPr>
            <a:endParaRPr lang="pt-BR" sz="2800" dirty="0">
              <a:solidFill>
                <a:srgbClr val="333333"/>
              </a:solidFill>
              <a:latin typeface="Arial Narrow" panose="020B0606020202030204" pitchFamily="34" charset="0"/>
            </a:endParaRPr>
          </a:p>
          <a:p>
            <a:pPr lvl="0" algn="just"/>
            <a:r>
              <a:rPr lang="pt-BR" sz="2800" b="1" u="sng" dirty="0">
                <a:solidFill>
                  <a:srgbClr val="000099"/>
                </a:solidFill>
                <a:latin typeface="Arial Narrow" panose="020B0606020202030204" pitchFamily="34" charset="0"/>
              </a:rPr>
              <a:t>Escritores</a:t>
            </a:r>
            <a:r>
              <a:rPr lang="pt-BR" sz="2800" b="1" dirty="0">
                <a:solidFill>
                  <a:srgbClr val="000099"/>
                </a:solidFill>
                <a:latin typeface="Arial Narrow" panose="020B0606020202030204" pitchFamily="34" charset="0"/>
              </a:rPr>
              <a:t>:</a:t>
            </a:r>
          </a:p>
          <a:p>
            <a:pPr lvl="0" algn="just"/>
            <a:r>
              <a:rPr lang="pt-BR" sz="2800" dirty="0">
                <a:solidFill>
                  <a:srgbClr val="CC0099"/>
                </a:solidFill>
                <a:latin typeface="Arial Narrow" panose="020B0606020202030204" pitchFamily="34" charset="0"/>
              </a:rPr>
              <a:t>Fagundes Varela</a:t>
            </a:r>
            <a:r>
              <a:rPr lang="pt-BR" sz="2800" dirty="0">
                <a:solidFill>
                  <a:srgbClr val="333333"/>
                </a:solidFill>
                <a:latin typeface="Arial Narrow" panose="020B0606020202030204" pitchFamily="34" charset="0"/>
              </a:rPr>
              <a:t>;</a:t>
            </a:r>
          </a:p>
          <a:p>
            <a:pPr lvl="0" algn="just"/>
            <a:r>
              <a:rPr lang="pt-BR" sz="2800" dirty="0">
                <a:solidFill>
                  <a:srgbClr val="FF0000"/>
                </a:solidFill>
                <a:latin typeface="Arial Narrow" panose="020B0606020202030204" pitchFamily="34" charset="0"/>
              </a:rPr>
              <a:t>Tobias Barreto</a:t>
            </a:r>
            <a:r>
              <a:rPr lang="pt-BR" sz="2800" dirty="0">
                <a:solidFill>
                  <a:srgbClr val="333333"/>
                </a:solidFill>
                <a:latin typeface="Arial Narrow" panose="020B0606020202030204" pitchFamily="34" charset="0"/>
              </a:rPr>
              <a:t> </a:t>
            </a:r>
          </a:p>
          <a:p>
            <a:pPr lvl="0" algn="just"/>
            <a:r>
              <a:rPr lang="pt-BR" sz="2800" b="1" dirty="0">
                <a:solidFill>
                  <a:srgbClr val="CC00CC"/>
                </a:solidFill>
                <a:latin typeface="Arial Narrow" panose="020B0606020202030204" pitchFamily="34" charset="0"/>
              </a:rPr>
              <a:t>Maior destaque: </a:t>
            </a:r>
            <a:r>
              <a:rPr lang="pt-BR" sz="2800" b="1" dirty="0">
                <a:solidFill>
                  <a:srgbClr val="333333"/>
                </a:solidFill>
                <a:latin typeface="Arial Narrow" panose="020B0606020202030204" pitchFamily="34" charset="0"/>
              </a:rPr>
              <a:t>Castro Alves </a:t>
            </a:r>
            <a:r>
              <a:rPr lang="pt-BR" sz="2800" dirty="0">
                <a:latin typeface="Arial Narrow" panose="020B0606020202030204" pitchFamily="34" charset="0"/>
              </a:rPr>
              <a:t>– legítimo </a:t>
            </a:r>
            <a:r>
              <a:rPr lang="pt-BR" sz="2800" dirty="0">
                <a:solidFill>
                  <a:srgbClr val="333333"/>
                </a:solidFill>
                <a:latin typeface="Arial Narrow" panose="020B0606020202030204" pitchFamily="34" charset="0"/>
              </a:rPr>
              <a:t>representante da atitude </a:t>
            </a:r>
            <a:r>
              <a:rPr lang="pt-BR" sz="2800" b="1" dirty="0">
                <a:solidFill>
                  <a:srgbClr val="00A249"/>
                </a:solidFill>
                <a:latin typeface="Arial Narrow" panose="020B0606020202030204" pitchFamily="34" charset="0"/>
              </a:rPr>
              <a:t>condoreira</a:t>
            </a:r>
            <a:r>
              <a:rPr lang="pt-BR" sz="2800" dirty="0">
                <a:solidFill>
                  <a:srgbClr val="333333"/>
                </a:solidFill>
                <a:latin typeface="Arial Narrow" panose="020B0606020202030204" pitchFamily="34" charset="0"/>
              </a:rPr>
              <a:t>, e fundador da </a:t>
            </a:r>
            <a:r>
              <a:rPr lang="pt-BR" sz="2800" b="1" dirty="0">
                <a:solidFill>
                  <a:srgbClr val="FF0000"/>
                </a:solidFill>
                <a:latin typeface="Arial Narrow" panose="020B0606020202030204" pitchFamily="34" charset="0"/>
              </a:rPr>
              <a:t>poesia social </a:t>
            </a:r>
            <a:r>
              <a:rPr lang="pt-BR" sz="2800" dirty="0">
                <a:solidFill>
                  <a:srgbClr val="333333"/>
                </a:solidFill>
                <a:latin typeface="Arial Narrow" panose="020B0606020202030204" pitchFamily="34" charset="0"/>
              </a:rPr>
              <a:t>e </a:t>
            </a:r>
            <a:r>
              <a:rPr lang="pt-BR" sz="2800" b="1" dirty="0">
                <a:solidFill>
                  <a:srgbClr val="CC0099"/>
                </a:solidFill>
                <a:latin typeface="Arial Narrow" panose="020B0606020202030204" pitchFamily="34" charset="0"/>
              </a:rPr>
              <a:t>engajada</a:t>
            </a:r>
            <a:r>
              <a:rPr lang="pt-BR" sz="2800" dirty="0">
                <a:solidFill>
                  <a:srgbClr val="333333"/>
                </a:solidFill>
                <a:latin typeface="Arial Narrow" panose="020B0606020202030204" pitchFamily="34" charset="0"/>
              </a:rPr>
              <a:t> no Brasil.</a:t>
            </a:r>
          </a:p>
          <a:p>
            <a:pPr lvl="0" algn="just"/>
            <a:r>
              <a:rPr lang="pt-BR" sz="2800" dirty="0">
                <a:latin typeface="Arial Narrow" panose="020B0606020202030204" pitchFamily="34" charset="0"/>
              </a:rPr>
              <a:t>Conhecido como  </a:t>
            </a:r>
            <a:r>
              <a:rPr lang="pt-BR" sz="2800" b="1" dirty="0">
                <a:solidFill>
                  <a:srgbClr val="FF0000"/>
                </a:solidFill>
                <a:latin typeface="Arial Narrow" panose="020B0606020202030204" pitchFamily="34" charset="0"/>
              </a:rPr>
              <a:t>O poeta dos escravos </a:t>
            </a:r>
            <a:r>
              <a:rPr lang="pt-BR" sz="2800" dirty="0">
                <a:solidFill>
                  <a:srgbClr val="333333"/>
                </a:solidFill>
                <a:latin typeface="Arial Narrow" panose="020B0606020202030204" pitchFamily="34" charset="0"/>
              </a:rPr>
              <a:t>– </a:t>
            </a:r>
            <a:r>
              <a:rPr lang="pt-BR" sz="2800" dirty="0">
                <a:latin typeface="Arial Narrow" panose="020B0606020202030204" pitchFamily="34" charset="0"/>
              </a:rPr>
              <a:t>tratamento crítico dado à causa dos negros escravizados</a:t>
            </a:r>
            <a:r>
              <a:rPr lang="pt-BR" dirty="0">
                <a:latin typeface="Arial Narrow" panose="020B0606020202030204" pitchFamily="34" charset="0"/>
              </a:rPr>
              <a:t>.</a:t>
            </a:r>
            <a:endParaRPr lang="pt-BR" dirty="0"/>
          </a:p>
        </p:txBody>
      </p:sp>
    </p:spTree>
    <p:extLst>
      <p:ext uri="{BB962C8B-B14F-4D97-AF65-F5344CB8AC3E}">
        <p14:creationId xmlns:p14="http://schemas.microsoft.com/office/powerpoint/2010/main" val="3418197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descr="zumbi04">
            <a:extLst>
              <a:ext uri="{FF2B5EF4-FFF2-40B4-BE49-F238E27FC236}">
                <a16:creationId xmlns:a16="http://schemas.microsoft.com/office/drawing/2014/main" id="{69B651FE-6E69-46BA-9FB3-4F7ED8D01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650" y="0"/>
            <a:ext cx="5194300" cy="6858000"/>
          </a:xfrm>
          <a:prstGeom prst="rect">
            <a:avLst/>
          </a:prstGeom>
          <a:noFill/>
          <a:ln w="12700">
            <a:solidFill>
              <a:schemeClr val="tx1"/>
            </a:solidFill>
          </a:ln>
          <a:effectLst>
            <a:glow rad="2286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
        <p:nvSpPr>
          <p:cNvPr id="19460" name="Text Box 4">
            <a:extLst>
              <a:ext uri="{FF2B5EF4-FFF2-40B4-BE49-F238E27FC236}">
                <a16:creationId xmlns:a16="http://schemas.microsoft.com/office/drawing/2014/main" id="{AFA8B202-D0E5-442B-81C7-7572DC595A4D}"/>
              </a:ext>
            </a:extLst>
          </p:cNvPr>
          <p:cNvSpPr txBox="1">
            <a:spLocks noChangeArrowheads="1"/>
          </p:cNvSpPr>
          <p:nvPr/>
        </p:nvSpPr>
        <p:spPr bwMode="auto">
          <a:xfrm>
            <a:off x="251520" y="197346"/>
            <a:ext cx="3600400"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4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Geração marcada por uma poesia </a:t>
            </a:r>
            <a:r>
              <a:rPr kumimoji="0" lang="pt-BR" altLang="pt-BR" sz="4600" b="0" i="0" u="none" strike="noStrike" kern="1200" cap="none" spc="0" normalizeH="0" baseline="0" noProof="0" dirty="0">
                <a:ln>
                  <a:noFill/>
                </a:ln>
                <a:solidFill>
                  <a:srgbClr val="FF0000"/>
                </a:solidFill>
                <a:effectLst/>
                <a:uLnTx/>
                <a:uFillTx/>
                <a:latin typeface="Arial Narrow" panose="020B0606020202030204" pitchFamily="34" charset="0"/>
                <a:ea typeface="+mn-ea"/>
                <a:cs typeface="Arial" panose="020B0604020202020204" pitchFamily="34" charset="0"/>
              </a:rPr>
              <a:t>participante</a:t>
            </a:r>
            <a:r>
              <a:rPr kumimoji="0" lang="pt-BR" altLang="pt-BR" sz="4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 em torno da </a:t>
            </a:r>
            <a:r>
              <a:rPr kumimoji="0" lang="pt-BR" altLang="pt-BR" sz="4600" b="1" i="0" u="none" strike="noStrike" kern="1200" cap="none" spc="0" normalizeH="0" baseline="0" noProof="0" dirty="0">
                <a:ln>
                  <a:noFill/>
                </a:ln>
                <a:solidFill>
                  <a:srgbClr val="00A249"/>
                </a:solidFill>
                <a:effectLst/>
                <a:uLnTx/>
                <a:uFillTx/>
                <a:latin typeface="Arial Narrow" panose="020B0606020202030204" pitchFamily="34" charset="0"/>
                <a:ea typeface="+mn-ea"/>
                <a:cs typeface="Arial" panose="020B0604020202020204" pitchFamily="34" charset="0"/>
              </a:rPr>
              <a:t>Abolição da Escravatura e </a:t>
            </a:r>
            <a:r>
              <a:rPr kumimoji="0" lang="pt-BR" altLang="pt-BR" sz="4600" b="0" i="0" u="none" strike="noStrike" kern="1200" cap="none" spc="0" normalizeH="0" baseline="0" noProof="0" dirty="0">
                <a:ln>
                  <a:noFill/>
                </a:ln>
                <a:solidFill>
                  <a:srgbClr val="000000"/>
                </a:solidFill>
                <a:effectLst/>
                <a:uLnTx/>
                <a:uFillTx/>
                <a:latin typeface="Arial Narrow" panose="020B0606020202030204" pitchFamily="34" charset="0"/>
                <a:ea typeface="+mn-ea"/>
                <a:cs typeface="Arial" panose="020B0604020202020204" pitchFamily="34" charset="0"/>
              </a:rPr>
              <a:t>das campanhas pela </a:t>
            </a:r>
            <a:r>
              <a:rPr kumimoji="0" lang="pt-BR" altLang="pt-BR" sz="4600" b="0" i="0" u="none" strike="noStrike" kern="1200" cap="none" spc="0" normalizeH="0" baseline="0" noProof="0" dirty="0">
                <a:ln>
                  <a:noFill/>
                </a:ln>
                <a:solidFill>
                  <a:srgbClr val="000000"/>
                </a:solidFill>
                <a:effectLst/>
                <a:highlight>
                  <a:srgbClr val="00FF00"/>
                </a:highlight>
                <a:uLnTx/>
                <a:uFillTx/>
                <a:latin typeface="Arial Narrow" panose="020B0606020202030204" pitchFamily="34" charset="0"/>
                <a:ea typeface="+mn-ea"/>
                <a:cs typeface="Arial" panose="020B0604020202020204" pitchFamily="34" charset="0"/>
              </a:rPr>
              <a:t>República</a:t>
            </a:r>
            <a:endParaRPr kumimoji="0" lang="pt-BR" altLang="pt-BR" sz="48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54396043"/>
      </p:ext>
    </p:extLst>
  </p:cSld>
  <p:clrMapOvr>
    <a:masterClrMapping/>
  </p:clrMapOvr>
  <mc:AlternateContent xmlns:mc="http://schemas.openxmlformats.org/markup-compatibility/2006" xmlns:p14="http://schemas.microsoft.com/office/powerpoint/2010/main">
    <mc:Choice Requires="p14">
      <p:transition spd="slow" p14:dur="35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anim calcmode="lin" valueType="num">
                                      <p:cBhvr additive="base">
                                        <p:cTn id="7" dur="500" fill="hold"/>
                                        <p:tgtEl>
                                          <p:spTgt spid="19460"/>
                                        </p:tgtEl>
                                        <p:attrNameLst>
                                          <p:attrName>ppt_x</p:attrName>
                                        </p:attrNameLst>
                                      </p:cBhvr>
                                      <p:tavLst>
                                        <p:tav tm="0">
                                          <p:val>
                                            <p:strVal val="#ppt_x"/>
                                          </p:val>
                                        </p:tav>
                                        <p:tav tm="100000">
                                          <p:val>
                                            <p:strVal val="#ppt_x"/>
                                          </p:val>
                                        </p:tav>
                                      </p:tavLst>
                                    </p:anim>
                                    <p:anim calcmode="lin" valueType="num">
                                      <p:cBhvr additive="base">
                                        <p:cTn id="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62"/>
                                        </p:tgtEl>
                                        <p:attrNameLst>
                                          <p:attrName>style.visibility</p:attrName>
                                        </p:attrNameLst>
                                      </p:cBhvr>
                                      <p:to>
                                        <p:strVal val="visible"/>
                                      </p:to>
                                    </p:set>
                                    <p:anim calcmode="lin" valueType="num">
                                      <p:cBhvr additive="base">
                                        <p:cTn id="13" dur="500" fill="hold"/>
                                        <p:tgtEl>
                                          <p:spTgt spid="19462"/>
                                        </p:tgtEl>
                                        <p:attrNameLst>
                                          <p:attrName>ppt_x</p:attrName>
                                        </p:attrNameLst>
                                      </p:cBhvr>
                                      <p:tavLst>
                                        <p:tav tm="0">
                                          <p:val>
                                            <p:strVal val="#ppt_x"/>
                                          </p:val>
                                        </p:tav>
                                        <p:tav tm="100000">
                                          <p:val>
                                            <p:strVal val="#ppt_x"/>
                                          </p:val>
                                        </p:tav>
                                      </p:tavLst>
                                    </p:anim>
                                    <p:anim calcmode="lin" valueType="num">
                                      <p:cBhvr additive="base">
                                        <p:cTn id="14" dur="500" fill="hold"/>
                                        <p:tgtEl>
                                          <p:spTgt spid="194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02060"/>
        </a:solidFill>
        <a:effectLst/>
      </p:bgPr>
    </p:bg>
    <p:spTree>
      <p:nvGrpSpPr>
        <p:cNvPr id="1" name=""/>
        <p:cNvGrpSpPr/>
        <p:nvPr/>
      </p:nvGrpSpPr>
      <p:grpSpPr>
        <a:xfrm>
          <a:off x="0" y="0"/>
          <a:ext cx="0" cy="0"/>
          <a:chOff x="0" y="0"/>
          <a:chExt cx="0" cy="0"/>
        </a:xfrm>
      </p:grpSpPr>
      <p:sp>
        <p:nvSpPr>
          <p:cNvPr id="40962" name="Título 1">
            <a:extLst>
              <a:ext uri="{FF2B5EF4-FFF2-40B4-BE49-F238E27FC236}">
                <a16:creationId xmlns:a16="http://schemas.microsoft.com/office/drawing/2014/main" id="{773515EE-E60D-41C4-8853-D842AF473A65}"/>
              </a:ext>
            </a:extLst>
          </p:cNvPr>
          <p:cNvSpPr>
            <a:spLocks noGrp="1"/>
          </p:cNvSpPr>
          <p:nvPr>
            <p:ph type="title"/>
          </p:nvPr>
        </p:nvSpPr>
        <p:spPr>
          <a:xfrm>
            <a:off x="457200" y="37817"/>
            <a:ext cx="8229600" cy="737766"/>
          </a:xfrm>
          <a:solidFill>
            <a:srgbClr val="00B050"/>
          </a:solidFill>
          <a:ln>
            <a:noFill/>
          </a:ln>
          <a:effectLst>
            <a:glow rad="228600">
              <a:schemeClr val="accent1">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pt-BR" altLang="pt-BR" sz="2800" dirty="0">
                <a:solidFill>
                  <a:schemeClr val="bg1"/>
                </a:solidFill>
              </a:rPr>
              <a:t> </a:t>
            </a:r>
            <a:r>
              <a:rPr lang="pt-BR" altLang="pt-BR" sz="3000" b="1" dirty="0">
                <a:solidFill>
                  <a:schemeClr val="bg1"/>
                </a:solidFill>
              </a:rPr>
              <a:t>CARACTERÍSITCAS DA 3ª GERAÇÃO ROMÂNTICA</a:t>
            </a:r>
          </a:p>
        </p:txBody>
      </p:sp>
      <p:sp>
        <p:nvSpPr>
          <p:cNvPr id="40963" name="Espaço Reservado para Conteúdo 2">
            <a:extLst>
              <a:ext uri="{FF2B5EF4-FFF2-40B4-BE49-F238E27FC236}">
                <a16:creationId xmlns:a16="http://schemas.microsoft.com/office/drawing/2014/main" id="{919AC676-9E47-46C5-8FEE-80AF1447056B}"/>
              </a:ext>
            </a:extLst>
          </p:cNvPr>
          <p:cNvSpPr>
            <a:spLocks noGrp="1"/>
          </p:cNvSpPr>
          <p:nvPr>
            <p:ph idx="1"/>
          </p:nvPr>
        </p:nvSpPr>
        <p:spPr>
          <a:xfrm>
            <a:off x="457200" y="980728"/>
            <a:ext cx="8229600" cy="5552207"/>
          </a:xfrm>
          <a:solidFill>
            <a:schemeClr val="bg1"/>
          </a:solidFill>
        </p:spPr>
        <p:txBody>
          <a:bodyPr/>
          <a:lstStyle/>
          <a:p>
            <a:pPr>
              <a:buFont typeface="Arial" panose="020B0604020202020204" pitchFamily="34" charset="0"/>
              <a:buNone/>
            </a:pPr>
            <a:r>
              <a:rPr lang="pt-BR" altLang="pt-BR" sz="2800" b="1" dirty="0" err="1">
                <a:solidFill>
                  <a:srgbClr val="FF0000"/>
                </a:solidFill>
                <a:latin typeface="Arial Narrow" panose="020B0606020202030204" pitchFamily="34" charset="0"/>
              </a:rPr>
              <a:t>Pré</a:t>
            </a:r>
            <a:r>
              <a:rPr lang="pt-BR" altLang="pt-BR" sz="2800" b="1" dirty="0">
                <a:solidFill>
                  <a:srgbClr val="FF0000"/>
                </a:solidFill>
                <a:latin typeface="Arial Narrow" panose="020B0606020202030204" pitchFamily="34" charset="0"/>
              </a:rPr>
              <a:t> realismo</a:t>
            </a:r>
          </a:p>
          <a:p>
            <a:pPr>
              <a:buFont typeface="Arial" panose="020B0604020202020204" pitchFamily="34" charset="0"/>
              <a:buNone/>
            </a:pPr>
            <a:r>
              <a:rPr lang="pt-BR" altLang="pt-BR" sz="2800" b="1" dirty="0" err="1">
                <a:solidFill>
                  <a:srgbClr val="00A249"/>
                </a:solidFill>
                <a:latin typeface="Arial Narrow" panose="020B0606020202030204" pitchFamily="34" charset="0"/>
              </a:rPr>
              <a:t>Condoreirismo</a:t>
            </a:r>
            <a:endParaRPr lang="pt-BR" altLang="pt-BR" sz="2800" b="1" dirty="0">
              <a:solidFill>
                <a:srgbClr val="00A249"/>
              </a:solidFill>
              <a:latin typeface="Arial Narrow" panose="020B0606020202030204" pitchFamily="34" charset="0"/>
            </a:endParaRPr>
          </a:p>
          <a:p>
            <a:pPr>
              <a:buFont typeface="Arial" panose="020B0604020202020204" pitchFamily="34" charset="0"/>
              <a:buNone/>
            </a:pPr>
            <a:endParaRPr lang="pt-BR" altLang="pt-BR" sz="2800" b="1" dirty="0">
              <a:latin typeface="Arial Narrow" panose="020B0606020202030204" pitchFamily="34" charset="0"/>
            </a:endParaRPr>
          </a:p>
          <a:p>
            <a:pPr>
              <a:lnSpc>
                <a:spcPct val="150000"/>
              </a:lnSpc>
              <a:spcBef>
                <a:spcPts val="0"/>
              </a:spcBef>
            </a:pPr>
            <a:r>
              <a:rPr lang="pt-BR" altLang="pt-BR" sz="2800" b="1" dirty="0">
                <a:solidFill>
                  <a:srgbClr val="7030A0"/>
                </a:solidFill>
                <a:latin typeface="Arial Narrow" panose="020B0606020202030204" pitchFamily="34" charset="0"/>
              </a:rPr>
              <a:t>Temas sociais e políticos;</a:t>
            </a:r>
          </a:p>
          <a:p>
            <a:pPr>
              <a:lnSpc>
                <a:spcPct val="150000"/>
              </a:lnSpc>
              <a:spcBef>
                <a:spcPts val="0"/>
              </a:spcBef>
            </a:pPr>
            <a:r>
              <a:rPr lang="pt-BR" altLang="pt-BR" sz="2800" b="1" dirty="0">
                <a:solidFill>
                  <a:srgbClr val="003300"/>
                </a:solidFill>
                <a:latin typeface="Arial Narrow" panose="020B0606020202030204" pitchFamily="34" charset="0"/>
              </a:rPr>
              <a:t>Liberdade (o condor simboliza o alto voo da imaginação a serviço da liberdade);</a:t>
            </a:r>
          </a:p>
          <a:p>
            <a:pPr>
              <a:lnSpc>
                <a:spcPct val="150000"/>
              </a:lnSpc>
              <a:spcBef>
                <a:spcPts val="0"/>
              </a:spcBef>
            </a:pPr>
            <a:r>
              <a:rPr lang="pt-BR" altLang="pt-BR" sz="2800" b="1" dirty="0">
                <a:solidFill>
                  <a:srgbClr val="FF0000"/>
                </a:solidFill>
                <a:latin typeface="Arial Narrow" panose="020B0606020202030204" pitchFamily="34" charset="0"/>
              </a:rPr>
              <a:t>Tom retórico e exaltado;</a:t>
            </a:r>
          </a:p>
          <a:p>
            <a:pPr>
              <a:lnSpc>
                <a:spcPct val="150000"/>
              </a:lnSpc>
              <a:spcBef>
                <a:spcPts val="0"/>
              </a:spcBef>
              <a:buFont typeface="Arial" panose="020B0604020202020204" pitchFamily="34" charset="0"/>
              <a:buNone/>
            </a:pPr>
            <a:endParaRPr lang="pt-BR" altLang="pt-BR" sz="2800" b="1" dirty="0">
              <a:latin typeface="Arial Narrow" panose="020B0606020202030204" pitchFamily="34" charset="0"/>
            </a:endParaRPr>
          </a:p>
          <a:p>
            <a:pPr>
              <a:buFont typeface="Arial" panose="020B0604020202020204" pitchFamily="34" charset="0"/>
              <a:buNone/>
            </a:pPr>
            <a:r>
              <a:rPr lang="pt-BR" altLang="pt-BR" sz="2800" b="1" dirty="0">
                <a:latin typeface="Arial Narrow" panose="020B0606020202030204" pitchFamily="34" charset="0"/>
              </a:rPr>
              <a:t>Principais  autores: </a:t>
            </a:r>
            <a:r>
              <a:rPr lang="pt-BR" altLang="pt-BR" sz="2800" b="1" dirty="0">
                <a:solidFill>
                  <a:srgbClr val="FF0066"/>
                </a:solidFill>
                <a:latin typeface="Arial Narrow" panose="020B0606020202030204" pitchFamily="34" charset="0"/>
              </a:rPr>
              <a:t>Fagundes Varela </a:t>
            </a:r>
            <a:r>
              <a:rPr lang="pt-BR" altLang="pt-BR" sz="2800" b="1" dirty="0">
                <a:latin typeface="Arial Narrow" panose="020B0606020202030204" pitchFamily="34" charset="0"/>
              </a:rPr>
              <a:t>e </a:t>
            </a:r>
            <a:r>
              <a:rPr lang="pt-BR" altLang="pt-BR" sz="2800" b="1" dirty="0">
                <a:solidFill>
                  <a:srgbClr val="000099"/>
                </a:solidFill>
                <a:latin typeface="Arial Narrow" panose="020B0606020202030204" pitchFamily="34" charset="0"/>
              </a:rPr>
              <a:t>Castro Alves.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ppt_x"/>
                                          </p:val>
                                        </p:tav>
                                        <p:tav tm="100000">
                                          <p:val>
                                            <p:strVal val="#ppt_x"/>
                                          </p:val>
                                        </p:tav>
                                      </p:tavLst>
                                    </p:anim>
                                    <p:anim calcmode="lin" valueType="num">
                                      <p:cBhvr additive="base">
                                        <p:cTn id="8" dur="500" fill="hold"/>
                                        <p:tgtEl>
                                          <p:spTgt spid="409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0963">
                                            <p:txEl>
                                              <p:pRg st="0" end="0"/>
                                            </p:txEl>
                                          </p:spTgt>
                                        </p:tgtEl>
                                        <p:attrNameLst>
                                          <p:attrName>style.visibility</p:attrName>
                                        </p:attrNameLst>
                                      </p:cBhvr>
                                      <p:to>
                                        <p:strVal val="visible"/>
                                      </p:to>
                                    </p:set>
                                    <p:anim calcmode="lin" valueType="num">
                                      <p:cBhvr additive="base">
                                        <p:cTn id="13" dur="5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0963">
                                            <p:txEl>
                                              <p:pRg st="1" end="1"/>
                                            </p:txEl>
                                          </p:spTgt>
                                        </p:tgtEl>
                                        <p:attrNameLst>
                                          <p:attrName>style.visibility</p:attrName>
                                        </p:attrNameLst>
                                      </p:cBhvr>
                                      <p:to>
                                        <p:strVal val="visible"/>
                                      </p:to>
                                    </p:set>
                                    <p:anim calcmode="lin" valueType="num">
                                      <p:cBhvr additive="base">
                                        <p:cTn id="17"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0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0963">
                                            <p:txEl>
                                              <p:pRg st="3" end="3"/>
                                            </p:txEl>
                                          </p:spTgt>
                                        </p:tgtEl>
                                        <p:attrNameLst>
                                          <p:attrName>style.visibility</p:attrName>
                                        </p:attrNameLst>
                                      </p:cBhvr>
                                      <p:to>
                                        <p:strVal val="visible"/>
                                      </p:to>
                                    </p:set>
                                    <p:anim calcmode="lin" valueType="num">
                                      <p:cBhvr additive="base">
                                        <p:cTn id="23" dur="500" fill="hold"/>
                                        <p:tgtEl>
                                          <p:spTgt spid="4096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09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0963">
                                            <p:txEl>
                                              <p:pRg st="4" end="4"/>
                                            </p:txEl>
                                          </p:spTgt>
                                        </p:tgtEl>
                                        <p:attrNameLst>
                                          <p:attrName>style.visibility</p:attrName>
                                        </p:attrNameLst>
                                      </p:cBhvr>
                                      <p:to>
                                        <p:strVal val="visible"/>
                                      </p:to>
                                    </p:set>
                                    <p:anim calcmode="lin" valueType="num">
                                      <p:cBhvr additive="base">
                                        <p:cTn id="29" dur="500" fill="hold"/>
                                        <p:tgtEl>
                                          <p:spTgt spid="4096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096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0963">
                                            <p:txEl>
                                              <p:pRg st="5" end="5"/>
                                            </p:txEl>
                                          </p:spTgt>
                                        </p:tgtEl>
                                        <p:attrNameLst>
                                          <p:attrName>style.visibility</p:attrName>
                                        </p:attrNameLst>
                                      </p:cBhvr>
                                      <p:to>
                                        <p:strVal val="visible"/>
                                      </p:to>
                                    </p:set>
                                    <p:anim calcmode="lin" valueType="num">
                                      <p:cBhvr additive="base">
                                        <p:cTn id="35" dur="500" fill="hold"/>
                                        <p:tgtEl>
                                          <p:spTgt spid="4096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096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40963">
                                            <p:txEl>
                                              <p:pRg st="7" end="7"/>
                                            </p:txEl>
                                          </p:spTgt>
                                        </p:tgtEl>
                                        <p:attrNameLst>
                                          <p:attrName>style.visibility</p:attrName>
                                        </p:attrNameLst>
                                      </p:cBhvr>
                                      <p:to>
                                        <p:strVal val="visible"/>
                                      </p:to>
                                    </p:set>
                                    <p:anim calcmode="lin" valueType="num">
                                      <p:cBhvr additive="base">
                                        <p:cTn id="41" dur="500" fill="hold"/>
                                        <p:tgtEl>
                                          <p:spTgt spid="4096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096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8" name="Text Box 4">
            <a:extLst>
              <a:ext uri="{FF2B5EF4-FFF2-40B4-BE49-F238E27FC236}">
                <a16:creationId xmlns:a16="http://schemas.microsoft.com/office/drawing/2014/main" id="{E38C3EA0-BAE5-4034-AA2F-9B3CA52753D9}"/>
              </a:ext>
            </a:extLst>
          </p:cNvPr>
          <p:cNvSpPr txBox="1">
            <a:spLocks noChangeArrowheads="1"/>
          </p:cNvSpPr>
          <p:nvPr/>
        </p:nvSpPr>
        <p:spPr bwMode="auto">
          <a:xfrm>
            <a:off x="4932040" y="520511"/>
            <a:ext cx="4068762" cy="5816977"/>
          </a:xfrm>
          <a:prstGeom prst="rect">
            <a:avLst/>
          </a:prstGeom>
          <a:solidFill>
            <a:schemeClr val="accent5">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66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Castro Alves</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3200" b="1" i="0" u="none" strike="noStrike" kern="1200" cap="none" spc="0" normalizeH="0" baseline="0" noProof="0" dirty="0">
                <a:ln>
                  <a:noFill/>
                </a:ln>
                <a:solidFill>
                  <a:srgbClr val="00A249"/>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Nasce:</a:t>
            </a:r>
            <a:r>
              <a:rPr kumimoji="0" lang="pt-BR" altLang="pt-BR"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 Fazenda Cabaceiras, perto de Curralinho, Bahia</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3200" b="1" i="0" u="none" strike="noStrike" kern="1200" cap="none" spc="0" normalizeH="0" baseline="0" noProof="0" dirty="0">
                <a:ln>
                  <a:noFill/>
                </a:ln>
                <a:solidFill>
                  <a:srgbClr val="CC00CC"/>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    Morre: </a:t>
            </a:r>
            <a:r>
              <a:rPr kumimoji="0" lang="pt-BR" altLang="pt-BR"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Salvador,</a:t>
            </a:r>
          </a:p>
          <a:p>
            <a:pPr marL="0" marR="0" lvl="0" indent="0" algn="ctr" defTabSz="914400" rtl="0" eaLnBrk="1" fontAlgn="base" latinLnBrk="0" hangingPunct="1">
              <a:lnSpc>
                <a:spcPct val="100000"/>
              </a:lnSpc>
              <a:spcBef>
                <a:spcPct val="50000"/>
              </a:spcBef>
              <a:spcAft>
                <a:spcPct val="0"/>
              </a:spcAft>
              <a:buClrTx/>
              <a:buSzTx/>
              <a:buFontTx/>
              <a:buNone/>
              <a:tabLst/>
              <a:defRPr/>
            </a:pPr>
            <a:r>
              <a:rPr lang="pt-BR" altLang="pt-BR" sz="3200" b="1" dirty="0">
                <a:solidFill>
                  <a:srgbClr val="000000"/>
                </a:solidFill>
                <a:effectLst>
                  <a:outerShdw blurRad="38100" dist="38100" dir="2700000" algn="tl">
                    <a:srgbClr val="C0C0C0"/>
                  </a:outerShdw>
                </a:effectLst>
              </a:rPr>
              <a:t>  </a:t>
            </a:r>
            <a:r>
              <a:rPr kumimoji="0" lang="pt-BR" altLang="pt-BR" sz="3200" b="1" i="0" u="none" strike="noStrike" kern="120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mn-ea"/>
                <a:cs typeface="Arial" panose="020B0604020202020204" pitchFamily="34" charset="0"/>
              </a:rPr>
              <a:t> 6 de julho de 1871</a:t>
            </a:r>
            <a:r>
              <a:rPr kumimoji="0" lang="pt-BR" altLang="pt-BR" sz="3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 </a:t>
            </a:r>
          </a:p>
        </p:txBody>
      </p:sp>
      <p:pic>
        <p:nvPicPr>
          <p:cNvPr id="31750" name="Picture 6" descr="bio">
            <a:extLst>
              <a:ext uri="{FF2B5EF4-FFF2-40B4-BE49-F238E27FC236}">
                <a16:creationId xmlns:a16="http://schemas.microsoft.com/office/drawing/2014/main" id="{38F8AB61-3B6D-4AA9-8C88-5E97F5F52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18063" cy="685800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733258"/>
      </p:ext>
    </p:extLst>
  </p:cSld>
  <p:clrMapOvr>
    <a:masterClrMapping/>
  </p:clrMapOvr>
  <mc:AlternateContent xmlns:mc="http://schemas.openxmlformats.org/markup-compatibility/2006" xmlns:p14="http://schemas.microsoft.com/office/powerpoint/2010/main">
    <mc:Choice Requires="p14">
      <p:transition spd="slow" p14:dur="325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50000"/>
          </a:schemeClr>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5386AF09-FB2A-414C-A757-6B2978AF4A67}"/>
              </a:ext>
            </a:extLst>
          </p:cNvPr>
          <p:cNvPicPr>
            <a:picLocks noChangeAspect="1"/>
          </p:cNvPicPr>
          <p:nvPr/>
        </p:nvPicPr>
        <p:blipFill>
          <a:blip r:embed="rId2"/>
          <a:stretch>
            <a:fillRect/>
          </a:stretch>
        </p:blipFill>
        <p:spPr>
          <a:xfrm>
            <a:off x="611560" y="1156940"/>
            <a:ext cx="7848872" cy="5317289"/>
          </a:xfrm>
          <a:prstGeom prst="rect">
            <a:avLst/>
          </a:prstGeom>
          <a:ln>
            <a:noFill/>
          </a:ln>
          <a:effectLst>
            <a:glow rad="228600">
              <a:schemeClr val="accent2">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 name="CaixaDeTexto 2">
            <a:extLst>
              <a:ext uri="{FF2B5EF4-FFF2-40B4-BE49-F238E27FC236}">
                <a16:creationId xmlns:a16="http://schemas.microsoft.com/office/drawing/2014/main" id="{80CD0F90-9306-4D7B-9808-8C261E5EAADD}"/>
              </a:ext>
            </a:extLst>
          </p:cNvPr>
          <p:cNvSpPr txBox="1"/>
          <p:nvPr/>
        </p:nvSpPr>
        <p:spPr>
          <a:xfrm>
            <a:off x="611560" y="383771"/>
            <a:ext cx="7848872" cy="769441"/>
          </a:xfrm>
          <a:prstGeom prst="rect">
            <a:avLst/>
          </a:prstGeom>
          <a:solidFill>
            <a:schemeClr val="accent5"/>
          </a:solidFill>
          <a:effectLst>
            <a:glow rad="127000">
              <a:schemeClr val="accent5">
                <a:lumMod val="50000"/>
              </a:schemeClr>
            </a:glow>
          </a:effectLst>
        </p:spPr>
        <p:txBody>
          <a:bodyPr wrap="square" rtlCol="0">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4400" b="0" i="0" u="none" strike="noStrike" kern="1200" cap="none" spc="0" normalizeH="0" baseline="0" noProof="0" dirty="0">
                <a:ln>
                  <a:noFill/>
                </a:ln>
                <a:solidFill>
                  <a:srgbClr val="000000"/>
                </a:solidFill>
                <a:effectLst/>
                <a:highlight>
                  <a:srgbClr val="00FF00"/>
                </a:highlight>
                <a:uLnTx/>
                <a:uFillTx/>
                <a:latin typeface="Arial" panose="020B0604020202020204" pitchFamily="34" charset="0"/>
                <a:ea typeface="+mn-ea"/>
                <a:cs typeface="Arial" panose="020B0604020202020204" pitchFamily="34" charset="0"/>
              </a:rPr>
              <a:t>NAVIO NEGREIRO</a:t>
            </a:r>
          </a:p>
        </p:txBody>
      </p:sp>
    </p:spTree>
    <p:extLst>
      <p:ext uri="{BB962C8B-B14F-4D97-AF65-F5344CB8AC3E}">
        <p14:creationId xmlns:p14="http://schemas.microsoft.com/office/powerpoint/2010/main" val="2139023310"/>
      </p:ext>
    </p:extLst>
  </p:cSld>
  <p:clrMapOvr>
    <a:masterClrMapping/>
  </p:clrMapOvr>
  <mc:AlternateContent xmlns:mc="http://schemas.openxmlformats.org/markup-compatibility/2006" xmlns:p14="http://schemas.microsoft.com/office/powerpoint/2010/main">
    <mc:Choice Requires="p14">
      <p:transition spd="slow" p14:dur="325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604164A-EBE1-4676-A53D-EE6873EA3304}"/>
              </a:ext>
            </a:extLst>
          </p:cNvPr>
          <p:cNvPicPr>
            <a:picLocks noChangeAspect="1"/>
          </p:cNvPicPr>
          <p:nvPr/>
        </p:nvPicPr>
        <p:blipFill>
          <a:blip r:embed="rId2"/>
          <a:stretch>
            <a:fillRect/>
          </a:stretch>
        </p:blipFill>
        <p:spPr>
          <a:xfrm>
            <a:off x="0" y="0"/>
            <a:ext cx="9144000" cy="6857999"/>
          </a:xfrm>
          <a:prstGeom prst="rect">
            <a:avLst/>
          </a:prstGeom>
        </p:spPr>
      </p:pic>
      <p:sp>
        <p:nvSpPr>
          <p:cNvPr id="7" name="Espaço Reservado para Conteúdo 2">
            <a:extLst>
              <a:ext uri="{FF2B5EF4-FFF2-40B4-BE49-F238E27FC236}">
                <a16:creationId xmlns:a16="http://schemas.microsoft.com/office/drawing/2014/main" id="{51BC5652-20DB-4480-8BC0-6743D4E428E7}"/>
              </a:ext>
            </a:extLst>
          </p:cNvPr>
          <p:cNvSpPr txBox="1">
            <a:spLocks/>
          </p:cNvSpPr>
          <p:nvPr/>
        </p:nvSpPr>
        <p:spPr>
          <a:xfrm rot="222207">
            <a:off x="513931" y="1997164"/>
            <a:ext cx="4840553" cy="3822407"/>
          </a:xfrm>
          <a:prstGeom prst="rect">
            <a:avLst/>
          </a:prstGeom>
          <a:solidFill>
            <a:schemeClr val="tx1">
              <a:lumMod val="95000"/>
              <a:lumOff val="5000"/>
            </a:schemeClr>
          </a:solidFill>
          <a:ln>
            <a:noFill/>
          </a:ln>
          <a:effectLst>
            <a:glow rad="977900">
              <a:srgbClr val="000099">
                <a:alpha val="92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charset="0"/>
              <a:buNone/>
              <a:defRPr/>
            </a:pPr>
            <a:r>
              <a:rPr lang="pt-BR" dirty="0">
                <a:solidFill>
                  <a:schemeClr val="bg1"/>
                </a:solidFill>
              </a:rPr>
              <a:t>    </a:t>
            </a:r>
            <a:r>
              <a:rPr lang="pt-BR" sz="2200" dirty="0">
                <a:solidFill>
                  <a:schemeClr val="bg1"/>
                </a:solidFill>
              </a:rPr>
              <a:t>VAMOS OUVIR UM RAP, QUE NA VERDADE É UM POEMA DE CASTRO ALVES, O QUAL FOI MUSICADO POR CAETANO VELOSO (</a:t>
            </a:r>
            <a:r>
              <a:rPr lang="pt-BR" sz="2200" dirty="0" err="1">
                <a:solidFill>
                  <a:schemeClr val="bg1"/>
                </a:solidFill>
              </a:rPr>
              <a:t>Cd</a:t>
            </a:r>
            <a:r>
              <a:rPr lang="pt-BR" sz="2200" dirty="0">
                <a:solidFill>
                  <a:schemeClr val="bg1"/>
                </a:solidFill>
              </a:rPr>
              <a:t> “livro” 1999).</a:t>
            </a:r>
          </a:p>
          <a:p>
            <a:pPr algn="ctr">
              <a:buFont typeface="Arial" charset="0"/>
              <a:buNone/>
              <a:defRPr/>
            </a:pPr>
            <a:r>
              <a:rPr lang="pt-BR" sz="2200" dirty="0">
                <a:solidFill>
                  <a:srgbClr val="C00000"/>
                </a:solidFill>
              </a:rPr>
              <a:t>   </a:t>
            </a:r>
            <a:r>
              <a:rPr lang="pt-BR" sz="2200" dirty="0">
                <a:solidFill>
                  <a:srgbClr val="FFFF00"/>
                </a:solidFill>
              </a:rPr>
              <a:t>“NAVIO NEGREIRO ou</a:t>
            </a:r>
          </a:p>
          <a:p>
            <a:pPr algn="ctr">
              <a:buFont typeface="Arial" charset="0"/>
              <a:buNone/>
              <a:defRPr/>
            </a:pPr>
            <a:r>
              <a:rPr lang="pt-BR" sz="2200" dirty="0">
                <a:solidFill>
                  <a:srgbClr val="FFFF00"/>
                </a:solidFill>
              </a:rPr>
              <a:t>Tragédia no mar</a:t>
            </a:r>
            <a:r>
              <a:rPr lang="pt-BR" sz="3600" dirty="0">
                <a:solidFill>
                  <a:srgbClr val="FFFF00"/>
                </a:solidFill>
              </a:rPr>
              <a:t>”</a:t>
            </a:r>
          </a:p>
        </p:txBody>
      </p:sp>
    </p:spTree>
    <p:extLst>
      <p:ext uri="{BB962C8B-B14F-4D97-AF65-F5344CB8AC3E}">
        <p14:creationId xmlns:p14="http://schemas.microsoft.com/office/powerpoint/2010/main" val="3850103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294DE01B-CDA7-4F09-A9F6-9CF1E1D9F548}"/>
              </a:ext>
            </a:extLst>
          </p:cNvPr>
          <p:cNvPicPr>
            <a:picLocks noChangeAspect="1"/>
          </p:cNvPicPr>
          <p:nvPr/>
        </p:nvPicPr>
        <p:blipFill>
          <a:blip r:embed="rId2"/>
          <a:stretch>
            <a:fillRect/>
          </a:stretch>
        </p:blipFill>
        <p:spPr>
          <a:xfrm>
            <a:off x="-36512" y="-27385"/>
            <a:ext cx="9180512" cy="7056785"/>
          </a:xfrm>
          <a:prstGeom prst="rect">
            <a:avLst/>
          </a:prstGeom>
        </p:spPr>
      </p:pic>
      <p:sp>
        <p:nvSpPr>
          <p:cNvPr id="5" name="Espaço Reservado para Conteúdo 13">
            <a:extLst>
              <a:ext uri="{FF2B5EF4-FFF2-40B4-BE49-F238E27FC236}">
                <a16:creationId xmlns:a16="http://schemas.microsoft.com/office/drawing/2014/main" id="{D6817812-4871-4D46-9DAA-C9002C1EFC78}"/>
              </a:ext>
            </a:extLst>
          </p:cNvPr>
          <p:cNvSpPr txBox="1">
            <a:spLocks/>
          </p:cNvSpPr>
          <p:nvPr/>
        </p:nvSpPr>
        <p:spPr>
          <a:xfrm>
            <a:off x="-36512" y="0"/>
            <a:ext cx="4968552" cy="7029400"/>
          </a:xfrm>
          <a:prstGeom prst="rect">
            <a:avLst/>
          </a:prstGeom>
          <a:solidFill>
            <a:schemeClr val="tx1"/>
          </a:solidFill>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08000">
              <a:lnSpc>
                <a:spcPct val="150000"/>
              </a:lnSpc>
              <a:spcBef>
                <a:spcPts val="0"/>
              </a:spcBef>
              <a:buNone/>
              <a:defRPr/>
            </a:pPr>
            <a:r>
              <a:rPr lang="pt-BR" sz="2100" b="1" dirty="0">
                <a:solidFill>
                  <a:schemeClr val="bg1">
                    <a:lumMod val="95000"/>
                  </a:schemeClr>
                </a:solidFill>
                <a:latin typeface="Arial Narrow" panose="020B0606020202030204" pitchFamily="34" charset="0"/>
              </a:rPr>
              <a:t>  Estamos em pleno mar...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Era um sonho dantesco... o tombadilho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Que das luzernas avermelha o brilho.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Em sangue a se banhar.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Tinir de ferros... estalar de açoite...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Legiões de homens negros como a noite,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Horrendos a dançar...  </a:t>
            </a:r>
          </a:p>
          <a:p>
            <a:pPr marL="108000">
              <a:lnSpc>
                <a:spcPct val="150000"/>
              </a:lnSpc>
              <a:spcBef>
                <a:spcPts val="0"/>
              </a:spcBef>
              <a:buFont typeface="Arial" charset="0"/>
              <a:buNone/>
              <a:defRPr/>
            </a:pPr>
            <a:r>
              <a:rPr lang="pt-BR" sz="2100" b="1" dirty="0">
                <a:solidFill>
                  <a:schemeClr val="bg1">
                    <a:lumMod val="95000"/>
                  </a:schemeClr>
                </a:solidFill>
                <a:latin typeface="Arial Narrow" panose="020B0606020202030204" pitchFamily="34" charset="0"/>
              </a:rPr>
              <a:t>    </a:t>
            </a:r>
          </a:p>
          <a:p>
            <a:pPr marL="108000">
              <a:lnSpc>
                <a:spcPct val="150000"/>
              </a:lnSpc>
              <a:spcBef>
                <a:spcPts val="0"/>
              </a:spcBef>
              <a:buFont typeface="Arial" charset="0"/>
              <a:buNone/>
              <a:defRPr/>
            </a:pPr>
            <a:r>
              <a:rPr lang="pt-BR" sz="2100" b="1" dirty="0">
                <a:solidFill>
                  <a:schemeClr val="bg1">
                    <a:lumMod val="95000"/>
                  </a:schemeClr>
                </a:solidFill>
                <a:latin typeface="Arial Narrow" panose="020B0606020202030204" pitchFamily="34" charset="0"/>
              </a:rPr>
              <a:t>  Negras mulheres, suspendendo às tetas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Magras crianças, cujas bocas pretas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Rega o sangue das mães: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Outras moças, mas nuas e espantadas,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No turbilhão de espectros arrastadas, </a:t>
            </a:r>
            <a:br>
              <a:rPr lang="pt-BR" sz="2100" b="1" dirty="0">
                <a:solidFill>
                  <a:schemeClr val="bg1">
                    <a:lumMod val="95000"/>
                  </a:schemeClr>
                </a:solidFill>
                <a:latin typeface="Arial Narrow" panose="020B0606020202030204" pitchFamily="34" charset="0"/>
              </a:rPr>
            </a:br>
            <a:r>
              <a:rPr lang="pt-BR" sz="2100" b="1" dirty="0">
                <a:solidFill>
                  <a:schemeClr val="bg1">
                    <a:lumMod val="95000"/>
                  </a:schemeClr>
                </a:solidFill>
                <a:latin typeface="Arial Narrow" panose="020B0606020202030204" pitchFamily="34" charset="0"/>
              </a:rPr>
              <a:t>Em ânsia e mágoa vãs! </a:t>
            </a:r>
            <a:r>
              <a:rPr lang="pt-BR" sz="2100" dirty="0">
                <a:solidFill>
                  <a:schemeClr val="bg1">
                    <a:lumMod val="95000"/>
                  </a:schemeClr>
                </a:solidFill>
                <a:latin typeface="Arial Narrow" panose="020B0606020202030204" pitchFamily="34" charset="0"/>
              </a:rPr>
              <a:t> </a:t>
            </a:r>
          </a:p>
          <a:p>
            <a:pPr marL="108000">
              <a:lnSpc>
                <a:spcPct val="150000"/>
              </a:lnSpc>
              <a:spcBef>
                <a:spcPts val="0"/>
              </a:spcBef>
              <a:buFont typeface="Arial" charset="0"/>
              <a:buNone/>
              <a:defRPr/>
            </a:pPr>
            <a:endParaRPr lang="pt-BR" sz="2200" dirty="0">
              <a:solidFill>
                <a:schemeClr val="bg1">
                  <a:lumMod val="95000"/>
                </a:schemeClr>
              </a:solidFill>
              <a:latin typeface="Arial Narrow" panose="020B0606020202030204" pitchFamily="34" charset="0"/>
            </a:endParaRPr>
          </a:p>
          <a:p>
            <a:pPr marL="108000">
              <a:spcBef>
                <a:spcPts val="0"/>
              </a:spcBef>
              <a:buFont typeface="Arial" charset="0"/>
              <a:buNone/>
              <a:defRPr/>
            </a:pPr>
            <a:endParaRPr lang="pt-BR" sz="2200" dirty="0">
              <a:solidFill>
                <a:schemeClr val="bg1">
                  <a:lumMod val="95000"/>
                </a:schemeClr>
              </a:solidFill>
              <a:latin typeface="Arial Narrow" panose="020B0606020202030204" pitchFamily="34" charset="0"/>
            </a:endParaRPr>
          </a:p>
          <a:p>
            <a:pPr marL="108000">
              <a:spcBef>
                <a:spcPts val="0"/>
              </a:spcBef>
              <a:buFont typeface="Arial" charset="0"/>
              <a:buNone/>
              <a:defRPr/>
            </a:pPr>
            <a:endParaRPr lang="pt-BR" sz="2200" dirty="0">
              <a:solidFill>
                <a:schemeClr val="bg1">
                  <a:lumMod val="95000"/>
                </a:schemeClr>
              </a:solidFill>
              <a:latin typeface="Arial Narrow" panose="020B0606020202030204" pitchFamily="34" charset="0"/>
            </a:endParaRPr>
          </a:p>
          <a:p>
            <a:pPr>
              <a:buFont typeface="Arial" charset="0"/>
              <a:buNone/>
              <a:defRPr/>
            </a:pPr>
            <a:endParaRPr lang="pt-BR" sz="2400" dirty="0">
              <a:solidFill>
                <a:schemeClr val="bg1">
                  <a:lumMod val="95000"/>
                </a:schemeClr>
              </a:solidFill>
            </a:endParaRPr>
          </a:p>
          <a:p>
            <a:pPr>
              <a:buFont typeface="Arial" charset="0"/>
              <a:buNone/>
              <a:defRPr/>
            </a:pPr>
            <a:endParaRPr lang="pt-BR" dirty="0"/>
          </a:p>
        </p:txBody>
      </p:sp>
      <p:pic>
        <p:nvPicPr>
          <p:cNvPr id="6" name="Imagem 5">
            <a:extLst>
              <a:ext uri="{FF2B5EF4-FFF2-40B4-BE49-F238E27FC236}">
                <a16:creationId xmlns:a16="http://schemas.microsoft.com/office/drawing/2014/main" id="{E6F98D44-78D8-4F02-A370-B20983854F0B}"/>
              </a:ext>
            </a:extLst>
          </p:cNvPr>
          <p:cNvPicPr>
            <a:picLocks noChangeAspect="1"/>
          </p:cNvPicPr>
          <p:nvPr/>
        </p:nvPicPr>
        <p:blipFill>
          <a:blip r:embed="rId3"/>
          <a:stretch>
            <a:fillRect/>
          </a:stretch>
        </p:blipFill>
        <p:spPr>
          <a:xfrm>
            <a:off x="4788024" y="1813420"/>
            <a:ext cx="4688230" cy="3231160"/>
          </a:xfrm>
          <a:prstGeom prst="rect">
            <a:avLst/>
          </a:prstGeom>
        </p:spPr>
      </p:pic>
    </p:spTree>
    <p:extLst>
      <p:ext uri="{BB962C8B-B14F-4D97-AF65-F5344CB8AC3E}">
        <p14:creationId xmlns:p14="http://schemas.microsoft.com/office/powerpoint/2010/main" val="4102256990"/>
      </p:ext>
    </p:extLst>
  </p:cSld>
  <p:clrMapOvr>
    <a:masterClrMapping/>
  </p:clrMapOvr>
  <mc:AlternateContent xmlns:mc="http://schemas.openxmlformats.org/markup-compatibility/2006" xmlns:p14="http://schemas.microsoft.com/office/powerpoint/2010/main">
    <mc:Choice Requires="p14">
      <p:transition spd="slow" p14:dur="525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604164A-EBE1-4676-A53D-EE6873EA3304}"/>
              </a:ext>
            </a:extLst>
          </p:cNvPr>
          <p:cNvPicPr>
            <a:picLocks noChangeAspect="1"/>
          </p:cNvPicPr>
          <p:nvPr/>
        </p:nvPicPr>
        <p:blipFill>
          <a:blip r:embed="rId2"/>
          <a:stretch>
            <a:fillRect/>
          </a:stretch>
        </p:blipFill>
        <p:spPr>
          <a:xfrm>
            <a:off x="0" y="0"/>
            <a:ext cx="9144000" cy="6857999"/>
          </a:xfrm>
          <a:prstGeom prst="rect">
            <a:avLst/>
          </a:prstGeom>
        </p:spPr>
      </p:pic>
      <p:sp>
        <p:nvSpPr>
          <p:cNvPr id="3" name="Retângulo 2">
            <a:extLst>
              <a:ext uri="{FF2B5EF4-FFF2-40B4-BE49-F238E27FC236}">
                <a16:creationId xmlns:a16="http://schemas.microsoft.com/office/drawing/2014/main" id="{5C475581-2DA0-4BDD-845C-233796CD3EC7}"/>
              </a:ext>
            </a:extLst>
          </p:cNvPr>
          <p:cNvSpPr/>
          <p:nvPr/>
        </p:nvSpPr>
        <p:spPr>
          <a:xfrm>
            <a:off x="0" y="22222"/>
            <a:ext cx="4860032" cy="2940613"/>
          </a:xfrm>
          <a:prstGeom prst="rect">
            <a:avLst/>
          </a:prstGeom>
          <a:solidFill>
            <a:schemeClr val="tx1"/>
          </a:solidFill>
        </p:spPr>
        <p:txBody>
          <a:bodyPr wrap="square">
            <a:spAutoFit/>
          </a:bodyPr>
          <a:lstStyle/>
          <a:p>
            <a:pPr>
              <a:lnSpc>
                <a:spcPct val="150000"/>
              </a:lnSpc>
            </a:pPr>
            <a:r>
              <a:rPr lang="pt-BR" sz="2100" b="1" dirty="0">
                <a:solidFill>
                  <a:prstClr val="white"/>
                </a:solidFill>
                <a:latin typeface="Arial Narrow" panose="020B0606020202030204" pitchFamily="34" charset="0"/>
                <a:cs typeface="+mn-cs"/>
              </a:rPr>
              <a:t>E ri-se a orquestra irônica, estridente...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E da ronda fantástica a serpente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Faz </a:t>
            </a:r>
            <a:r>
              <a:rPr lang="pt-BR" sz="2100" b="1" dirty="0" err="1">
                <a:solidFill>
                  <a:prstClr val="white"/>
                </a:solidFill>
                <a:latin typeface="Arial Narrow" panose="020B0606020202030204" pitchFamily="34" charset="0"/>
                <a:cs typeface="+mn-cs"/>
              </a:rPr>
              <a:t>doudas</a:t>
            </a:r>
            <a:r>
              <a:rPr lang="pt-BR" sz="2100" b="1" dirty="0">
                <a:solidFill>
                  <a:prstClr val="white"/>
                </a:solidFill>
                <a:latin typeface="Arial Narrow" panose="020B0606020202030204" pitchFamily="34" charset="0"/>
                <a:cs typeface="+mn-cs"/>
              </a:rPr>
              <a:t> espirais ...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Se o velho arqueja, se no chão resvala,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Ouvem-se gritos... o chicote estala.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E voam mais e mais...</a:t>
            </a:r>
            <a:endParaRPr lang="pt-BR" sz="2100" dirty="0"/>
          </a:p>
        </p:txBody>
      </p:sp>
      <p:sp>
        <p:nvSpPr>
          <p:cNvPr id="4" name="Retângulo 3">
            <a:extLst>
              <a:ext uri="{FF2B5EF4-FFF2-40B4-BE49-F238E27FC236}">
                <a16:creationId xmlns:a16="http://schemas.microsoft.com/office/drawing/2014/main" id="{F6B39356-50C2-4AAB-83D8-05386B95EEDF}"/>
              </a:ext>
            </a:extLst>
          </p:cNvPr>
          <p:cNvSpPr/>
          <p:nvPr/>
        </p:nvSpPr>
        <p:spPr>
          <a:xfrm>
            <a:off x="0" y="3753036"/>
            <a:ext cx="4860032" cy="2940613"/>
          </a:xfrm>
          <a:prstGeom prst="rect">
            <a:avLst/>
          </a:prstGeom>
          <a:solidFill>
            <a:schemeClr val="tx1"/>
          </a:solidFill>
        </p:spPr>
        <p:txBody>
          <a:bodyPr wrap="square">
            <a:spAutoFit/>
          </a:bodyPr>
          <a:lstStyle/>
          <a:p>
            <a:pPr>
              <a:lnSpc>
                <a:spcPct val="150000"/>
              </a:lnSpc>
            </a:pPr>
            <a:r>
              <a:rPr lang="pt-BR" sz="2100" b="1" dirty="0">
                <a:solidFill>
                  <a:prstClr val="white"/>
                </a:solidFill>
                <a:latin typeface="Arial Narrow" panose="020B0606020202030204" pitchFamily="34" charset="0"/>
                <a:cs typeface="+mn-cs"/>
              </a:rPr>
              <a:t>Presa nos elos de uma só cadeia,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A multidão faminta cambaleia,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E chora e dança ali!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Um de raiva delira, outro enlouquece,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Outro, que martírios embrutece,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Cantando, geme e ri!  </a:t>
            </a:r>
            <a:endParaRPr lang="pt-BR" sz="2100" dirty="0"/>
          </a:p>
        </p:txBody>
      </p:sp>
      <p:pic>
        <p:nvPicPr>
          <p:cNvPr id="5" name="Imagem 4">
            <a:extLst>
              <a:ext uri="{FF2B5EF4-FFF2-40B4-BE49-F238E27FC236}">
                <a16:creationId xmlns:a16="http://schemas.microsoft.com/office/drawing/2014/main" id="{DF78D6F0-514F-41D8-B4DE-FA49CC659910}"/>
              </a:ext>
            </a:extLst>
          </p:cNvPr>
          <p:cNvPicPr>
            <a:picLocks noChangeAspect="1"/>
          </p:cNvPicPr>
          <p:nvPr/>
        </p:nvPicPr>
        <p:blipFill>
          <a:blip r:embed="rId3"/>
          <a:stretch>
            <a:fillRect/>
          </a:stretch>
        </p:blipFill>
        <p:spPr>
          <a:xfrm>
            <a:off x="5436096" y="2168859"/>
            <a:ext cx="3411174" cy="2520280"/>
          </a:xfrm>
          <a:prstGeom prst="rect">
            <a:avLst/>
          </a:prstGeom>
          <a:ln>
            <a:noFill/>
          </a:ln>
          <a:effectLst>
            <a:glow rad="127000">
              <a:srgbClr val="7030A0">
                <a:alpha val="9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869774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B604164A-EBE1-4676-A53D-EE6873EA3304}"/>
              </a:ext>
            </a:extLst>
          </p:cNvPr>
          <p:cNvPicPr>
            <a:picLocks noChangeAspect="1"/>
          </p:cNvPicPr>
          <p:nvPr/>
        </p:nvPicPr>
        <p:blipFill>
          <a:blip r:embed="rId2"/>
          <a:stretch>
            <a:fillRect/>
          </a:stretch>
        </p:blipFill>
        <p:spPr>
          <a:xfrm>
            <a:off x="0" y="0"/>
            <a:ext cx="9144000" cy="6857999"/>
          </a:xfrm>
          <a:prstGeom prst="rect">
            <a:avLst/>
          </a:prstGeom>
        </p:spPr>
      </p:pic>
      <p:sp>
        <p:nvSpPr>
          <p:cNvPr id="3" name="Retângulo 2">
            <a:extLst>
              <a:ext uri="{FF2B5EF4-FFF2-40B4-BE49-F238E27FC236}">
                <a16:creationId xmlns:a16="http://schemas.microsoft.com/office/drawing/2014/main" id="{5C475581-2DA0-4BDD-845C-233796CD3EC7}"/>
              </a:ext>
            </a:extLst>
          </p:cNvPr>
          <p:cNvSpPr/>
          <p:nvPr/>
        </p:nvSpPr>
        <p:spPr>
          <a:xfrm>
            <a:off x="0" y="-6807"/>
            <a:ext cx="5076056" cy="2940613"/>
          </a:xfrm>
          <a:prstGeom prst="rect">
            <a:avLst/>
          </a:prstGeom>
          <a:solidFill>
            <a:schemeClr val="tx1"/>
          </a:solidFill>
        </p:spPr>
        <p:txBody>
          <a:bodyPr wrap="square">
            <a:spAutoFit/>
          </a:bodyPr>
          <a:lstStyle/>
          <a:p>
            <a:pPr>
              <a:lnSpc>
                <a:spcPct val="150000"/>
              </a:lnSpc>
            </a:pPr>
            <a:r>
              <a:rPr lang="pt-BR" sz="2100" b="1" dirty="0">
                <a:solidFill>
                  <a:prstClr val="white"/>
                </a:solidFill>
                <a:latin typeface="Arial Narrow" panose="020B0606020202030204" pitchFamily="34" charset="0"/>
                <a:cs typeface="+mn-cs"/>
              </a:rPr>
              <a:t>No entanto o capitão manda a manobra,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E após fitando o céu que se desdobra,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Tão puro sobre o mar,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Diz do fumo entre os densos nevoeiros: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"Vibrai rijo o chicote, marinheiros!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Fazei-os mais dançar!..."  </a:t>
            </a:r>
            <a:endParaRPr lang="pt-BR" sz="2100" dirty="0"/>
          </a:p>
        </p:txBody>
      </p:sp>
      <p:sp>
        <p:nvSpPr>
          <p:cNvPr id="4" name="Retângulo 3">
            <a:extLst>
              <a:ext uri="{FF2B5EF4-FFF2-40B4-BE49-F238E27FC236}">
                <a16:creationId xmlns:a16="http://schemas.microsoft.com/office/drawing/2014/main" id="{F6B39356-50C2-4AAB-83D8-05386B95EEDF}"/>
              </a:ext>
            </a:extLst>
          </p:cNvPr>
          <p:cNvSpPr/>
          <p:nvPr/>
        </p:nvSpPr>
        <p:spPr>
          <a:xfrm>
            <a:off x="0" y="3405531"/>
            <a:ext cx="5076056" cy="2940613"/>
          </a:xfrm>
          <a:prstGeom prst="rect">
            <a:avLst/>
          </a:prstGeom>
          <a:solidFill>
            <a:schemeClr val="tx1"/>
          </a:solidFill>
        </p:spPr>
        <p:txBody>
          <a:bodyPr wrap="square">
            <a:spAutoFit/>
          </a:bodyPr>
          <a:lstStyle/>
          <a:p>
            <a:pPr>
              <a:lnSpc>
                <a:spcPct val="150000"/>
              </a:lnSpc>
            </a:pPr>
            <a:r>
              <a:rPr lang="pt-BR" sz="2100" b="1" dirty="0">
                <a:solidFill>
                  <a:prstClr val="white"/>
                </a:solidFill>
                <a:latin typeface="Arial Narrow" panose="020B0606020202030204" pitchFamily="34" charset="0"/>
                <a:cs typeface="+mn-cs"/>
              </a:rPr>
              <a:t>E ri-se a orquestra irônica, estridente. . .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E da ronda fantástica a serpente </a:t>
            </a:r>
          </a:p>
          <a:p>
            <a:pPr>
              <a:lnSpc>
                <a:spcPct val="150000"/>
              </a:lnSpc>
            </a:pPr>
            <a:r>
              <a:rPr lang="pt-BR" sz="2100" b="1" dirty="0">
                <a:solidFill>
                  <a:prstClr val="white"/>
                </a:solidFill>
                <a:latin typeface="Arial Narrow" panose="020B0606020202030204" pitchFamily="34" charset="0"/>
                <a:cs typeface="+mn-cs"/>
              </a:rPr>
              <a:t>Faz </a:t>
            </a:r>
            <a:r>
              <a:rPr lang="pt-BR" sz="2100" b="1" dirty="0" err="1">
                <a:solidFill>
                  <a:prstClr val="white"/>
                </a:solidFill>
                <a:latin typeface="Arial Narrow" panose="020B0606020202030204" pitchFamily="34" charset="0"/>
                <a:cs typeface="+mn-cs"/>
              </a:rPr>
              <a:t>doudas</a:t>
            </a:r>
            <a:r>
              <a:rPr lang="pt-BR" sz="2100" b="1" dirty="0">
                <a:solidFill>
                  <a:prstClr val="white"/>
                </a:solidFill>
                <a:latin typeface="Arial Narrow" panose="020B0606020202030204" pitchFamily="34" charset="0"/>
                <a:cs typeface="+mn-cs"/>
              </a:rPr>
              <a:t> espirais...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Qual um sonho dantesco as sombras voam!...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Gritos, ais, maldições, preces ressoam! </a:t>
            </a:r>
            <a:br>
              <a:rPr lang="pt-BR" sz="2100" b="1" dirty="0">
                <a:solidFill>
                  <a:prstClr val="white"/>
                </a:solidFill>
                <a:latin typeface="Arial Narrow" panose="020B0606020202030204" pitchFamily="34" charset="0"/>
                <a:cs typeface="+mn-cs"/>
              </a:rPr>
            </a:br>
            <a:r>
              <a:rPr lang="pt-BR" sz="2100" b="1" dirty="0">
                <a:solidFill>
                  <a:prstClr val="white"/>
                </a:solidFill>
                <a:latin typeface="Arial Narrow" panose="020B0606020202030204" pitchFamily="34" charset="0"/>
                <a:cs typeface="+mn-cs"/>
              </a:rPr>
              <a:t>E ri-se Satanás!...  </a:t>
            </a:r>
            <a:endParaRPr lang="pt-BR" sz="2100" dirty="0"/>
          </a:p>
        </p:txBody>
      </p:sp>
      <p:pic>
        <p:nvPicPr>
          <p:cNvPr id="1026" name="Picture 2" descr="Resultado de imagem para navio negreiro">
            <a:extLst>
              <a:ext uri="{FF2B5EF4-FFF2-40B4-BE49-F238E27FC236}">
                <a16:creationId xmlns:a16="http://schemas.microsoft.com/office/drawing/2014/main" id="{90391C13-E2FF-4298-8383-59B1A026B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316" y="3766283"/>
            <a:ext cx="3048000" cy="2182997"/>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pic>
        <p:nvPicPr>
          <p:cNvPr id="8" name="Imagem 7">
            <a:extLst>
              <a:ext uri="{FF2B5EF4-FFF2-40B4-BE49-F238E27FC236}">
                <a16:creationId xmlns:a16="http://schemas.microsoft.com/office/drawing/2014/main" id="{598FDE64-6130-410E-92C0-C307AE17E442}"/>
              </a:ext>
            </a:extLst>
          </p:cNvPr>
          <p:cNvPicPr>
            <a:picLocks noChangeAspect="1"/>
          </p:cNvPicPr>
          <p:nvPr/>
        </p:nvPicPr>
        <p:blipFill>
          <a:blip r:embed="rId4"/>
          <a:stretch>
            <a:fillRect/>
          </a:stretch>
        </p:blipFill>
        <p:spPr>
          <a:xfrm>
            <a:off x="5892316" y="674433"/>
            <a:ext cx="3048000" cy="226695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43665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additive="base">
                                        <p:cTn id="1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 calcmode="lin" valueType="num">
                                      <p:cBhvr additive="base">
                                        <p:cTn id="29" dur="500" fill="hold"/>
                                        <p:tgtEl>
                                          <p:spTgt spid="1026"/>
                                        </p:tgtEl>
                                        <p:attrNameLst>
                                          <p:attrName>ppt_x</p:attrName>
                                        </p:attrNameLst>
                                      </p:cBhvr>
                                      <p:tavLst>
                                        <p:tav tm="0">
                                          <p:val>
                                            <p:strVal val="#ppt_x"/>
                                          </p:val>
                                        </p:tav>
                                        <p:tav tm="100000">
                                          <p:val>
                                            <p:strVal val="#ppt_x"/>
                                          </p:val>
                                        </p:tav>
                                      </p:tavLst>
                                    </p:anim>
                                    <p:anim calcmode="lin" valueType="num">
                                      <p:cBhvr additive="base">
                                        <p:cTn id="3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5D0DAE1D-CCAD-43D0-8FD5-D03446E908AD}"/>
              </a:ext>
            </a:extLst>
          </p:cNvPr>
          <p:cNvPicPr>
            <a:picLocks noChangeAspect="1"/>
          </p:cNvPicPr>
          <p:nvPr/>
        </p:nvPicPr>
        <p:blipFill>
          <a:blip r:embed="rId2"/>
          <a:stretch>
            <a:fillRect/>
          </a:stretch>
        </p:blipFill>
        <p:spPr>
          <a:xfrm>
            <a:off x="1533525" y="1147762"/>
            <a:ext cx="6076950" cy="4562475"/>
          </a:xfrm>
          <a:prstGeom prst="rect">
            <a:avLst/>
          </a:prstGeom>
          <a:ln>
            <a:noFill/>
          </a:ln>
          <a:effectLst>
            <a:glow rad="1371600">
              <a:schemeClr val="accent2">
                <a:satMod val="175000"/>
                <a:alpha val="96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 name="Retângulo 2">
            <a:extLst>
              <a:ext uri="{FF2B5EF4-FFF2-40B4-BE49-F238E27FC236}">
                <a16:creationId xmlns:a16="http://schemas.microsoft.com/office/drawing/2014/main" id="{C36E521C-FBC7-4348-9713-C5C5EDB22464}"/>
              </a:ext>
            </a:extLst>
          </p:cNvPr>
          <p:cNvSpPr/>
          <p:nvPr/>
        </p:nvSpPr>
        <p:spPr>
          <a:xfrm>
            <a:off x="2372519" y="6021288"/>
            <a:ext cx="4398961" cy="523220"/>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2800" b="1" i="0" u="none" strike="noStrike" kern="1200" cap="none" spc="0" normalizeH="0" baseline="0" noProof="0" dirty="0">
                <a:ln>
                  <a:noFill/>
                </a:ln>
                <a:solidFill>
                  <a:srgbClr val="000000"/>
                </a:solidFill>
                <a:effectLst/>
                <a:uLnTx/>
                <a:uFillTx/>
                <a:latin typeface="Roboto Slab"/>
                <a:ea typeface="+mn-ea"/>
                <a:cs typeface="Arial" panose="020B0604020202020204" pitchFamily="34" charset="0"/>
              </a:rPr>
              <a:t>3ª Geração (1870 – 1881)</a:t>
            </a:r>
          </a:p>
        </p:txBody>
      </p:sp>
    </p:spTree>
    <p:extLst>
      <p:ext uri="{BB962C8B-B14F-4D97-AF65-F5344CB8AC3E}">
        <p14:creationId xmlns:p14="http://schemas.microsoft.com/office/powerpoint/2010/main" val="3931279529"/>
      </p:ext>
    </p:extLst>
  </p:cSld>
  <p:clrMapOvr>
    <a:masterClrMapping/>
  </p:clrMapOvr>
  <mc:AlternateContent xmlns:mc="http://schemas.openxmlformats.org/markup-compatibility/2006" xmlns:p14="http://schemas.microsoft.com/office/powerpoint/2010/main">
    <mc:Choice Requires="p14">
      <p:transition spd="slow" p14:dur="37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F591EB0-49FB-4C2F-A5F9-BD51D0869C2C}"/>
              </a:ext>
            </a:extLst>
          </p:cNvPr>
          <p:cNvSpPr>
            <a:spLocks noGrp="1"/>
          </p:cNvSpPr>
          <p:nvPr>
            <p:ph sz="half" idx="1"/>
          </p:nvPr>
        </p:nvSpPr>
        <p:spPr>
          <a:xfrm>
            <a:off x="0" y="26988"/>
            <a:ext cx="4572000" cy="6858000"/>
          </a:xfrm>
          <a:solidFill>
            <a:schemeClr val="tx1">
              <a:lumMod val="95000"/>
              <a:lumOff val="5000"/>
            </a:schemeClr>
          </a:solidFill>
        </p:spPr>
        <p:txBody>
          <a:bodyPr/>
          <a:lstStyle/>
          <a:p>
            <a:pPr>
              <a:buFont typeface="Arial" charset="0"/>
              <a:buNone/>
              <a:defRPr/>
            </a:pPr>
            <a:r>
              <a:rPr lang="pt-BR" sz="2400" b="1" dirty="0">
                <a:solidFill>
                  <a:schemeClr val="bg1"/>
                </a:solidFill>
              </a:rPr>
              <a:t>    </a:t>
            </a:r>
            <a:endParaRPr lang="pt-BR" sz="1200" b="1" dirty="0">
              <a:solidFill>
                <a:schemeClr val="bg1"/>
              </a:solidFill>
            </a:endParaRPr>
          </a:p>
          <a:p>
            <a:pPr>
              <a:buFont typeface="Arial" charset="0"/>
              <a:buNone/>
              <a:defRPr/>
            </a:pPr>
            <a:r>
              <a:rPr lang="pt-BR" sz="2400" b="1" dirty="0">
                <a:solidFill>
                  <a:schemeClr val="bg1"/>
                </a:solidFill>
              </a:rPr>
              <a:t>     Senhor Deus dos desgraçados!</a:t>
            </a:r>
          </a:p>
          <a:p>
            <a:pPr>
              <a:buFont typeface="Arial" charset="0"/>
              <a:buNone/>
              <a:defRPr/>
            </a:pPr>
            <a:r>
              <a:rPr lang="pt-BR" sz="2400" b="1" dirty="0">
                <a:solidFill>
                  <a:schemeClr val="bg1"/>
                </a:solidFill>
              </a:rPr>
              <a:t>     Dizei-me vós, Senhor Deus! </a:t>
            </a:r>
            <a:br>
              <a:rPr lang="pt-BR" sz="2400" b="1" dirty="0">
                <a:solidFill>
                  <a:schemeClr val="bg1"/>
                </a:solidFill>
              </a:rPr>
            </a:br>
            <a:r>
              <a:rPr lang="pt-BR" sz="2400" b="1" dirty="0">
                <a:solidFill>
                  <a:schemeClr val="bg1"/>
                </a:solidFill>
              </a:rPr>
              <a:t>Se é loucura... se é verdade </a:t>
            </a:r>
            <a:br>
              <a:rPr lang="pt-BR" sz="2400" b="1" dirty="0">
                <a:solidFill>
                  <a:schemeClr val="bg1"/>
                </a:solidFill>
              </a:rPr>
            </a:br>
            <a:r>
              <a:rPr lang="pt-BR" sz="2400" b="1" dirty="0">
                <a:solidFill>
                  <a:schemeClr val="bg1"/>
                </a:solidFill>
              </a:rPr>
              <a:t>Tanto horror perante os céus?! </a:t>
            </a:r>
            <a:br>
              <a:rPr lang="pt-BR" sz="2400" b="1" dirty="0">
                <a:solidFill>
                  <a:schemeClr val="bg1"/>
                </a:solidFill>
              </a:rPr>
            </a:br>
            <a:r>
              <a:rPr lang="pt-BR" sz="2400" b="1" dirty="0">
                <a:solidFill>
                  <a:schemeClr val="bg1"/>
                </a:solidFill>
              </a:rPr>
              <a:t>Ó mar, por que não apagas </a:t>
            </a:r>
            <a:br>
              <a:rPr lang="pt-BR" sz="2400" b="1" dirty="0">
                <a:solidFill>
                  <a:schemeClr val="bg1"/>
                </a:solidFill>
              </a:rPr>
            </a:br>
            <a:r>
              <a:rPr lang="pt-BR" sz="2400" b="1" dirty="0" err="1">
                <a:solidFill>
                  <a:schemeClr val="bg1"/>
                </a:solidFill>
              </a:rPr>
              <a:t>Co'a</a:t>
            </a:r>
            <a:r>
              <a:rPr lang="pt-BR" sz="2400" b="1" dirty="0">
                <a:solidFill>
                  <a:schemeClr val="bg1"/>
                </a:solidFill>
              </a:rPr>
              <a:t> esponja de tuas vagas </a:t>
            </a:r>
            <a:br>
              <a:rPr lang="pt-BR" sz="2400" b="1" dirty="0">
                <a:solidFill>
                  <a:schemeClr val="bg1"/>
                </a:solidFill>
              </a:rPr>
            </a:br>
            <a:r>
              <a:rPr lang="pt-BR" sz="2400" b="1" dirty="0">
                <a:solidFill>
                  <a:schemeClr val="bg1"/>
                </a:solidFill>
              </a:rPr>
              <a:t>De teu manto este borrão?... </a:t>
            </a:r>
            <a:br>
              <a:rPr lang="pt-BR" sz="2400" b="1" dirty="0">
                <a:solidFill>
                  <a:schemeClr val="bg1"/>
                </a:solidFill>
              </a:rPr>
            </a:br>
            <a:r>
              <a:rPr lang="pt-BR" sz="2400" b="1" dirty="0">
                <a:solidFill>
                  <a:schemeClr val="bg1"/>
                </a:solidFill>
              </a:rPr>
              <a:t>Astros! noites! tempestades! </a:t>
            </a:r>
            <a:br>
              <a:rPr lang="pt-BR" sz="2400" b="1" dirty="0">
                <a:solidFill>
                  <a:schemeClr val="bg1"/>
                </a:solidFill>
              </a:rPr>
            </a:br>
            <a:r>
              <a:rPr lang="pt-BR" sz="2400" b="1" dirty="0">
                <a:solidFill>
                  <a:schemeClr val="bg1"/>
                </a:solidFill>
              </a:rPr>
              <a:t>Rolai das imensidades! </a:t>
            </a:r>
            <a:br>
              <a:rPr lang="pt-BR" sz="2400" b="1" dirty="0">
                <a:solidFill>
                  <a:schemeClr val="bg1"/>
                </a:solidFill>
              </a:rPr>
            </a:br>
            <a:r>
              <a:rPr lang="pt-BR" sz="2400" b="1" dirty="0">
                <a:solidFill>
                  <a:schemeClr val="bg1"/>
                </a:solidFill>
              </a:rPr>
              <a:t>Varrei os mares, tufão! </a:t>
            </a:r>
          </a:p>
          <a:p>
            <a:pPr>
              <a:buFont typeface="Arial" charset="0"/>
              <a:buNone/>
              <a:defRPr/>
            </a:pPr>
            <a:r>
              <a:rPr lang="pt-BR" sz="2400" b="1" dirty="0">
                <a:solidFill>
                  <a:schemeClr val="bg1"/>
                </a:solidFill>
              </a:rPr>
              <a:t> </a:t>
            </a:r>
          </a:p>
          <a:p>
            <a:pPr>
              <a:buFont typeface="Arial" charset="0"/>
              <a:buNone/>
              <a:defRPr/>
            </a:pPr>
            <a:endParaRPr lang="pt-BR" sz="2400" b="1" dirty="0">
              <a:solidFill>
                <a:schemeClr val="bg1"/>
              </a:solidFill>
            </a:endParaRPr>
          </a:p>
          <a:p>
            <a:pPr>
              <a:buFont typeface="Arial" charset="0"/>
              <a:buChar char="•"/>
              <a:defRPr/>
            </a:pPr>
            <a:endParaRPr lang="pt-BR" dirty="0">
              <a:solidFill>
                <a:schemeClr val="bg1"/>
              </a:solidFill>
            </a:endParaRPr>
          </a:p>
        </p:txBody>
      </p:sp>
      <p:sp>
        <p:nvSpPr>
          <p:cNvPr id="4" name="Espaço Reservado para Conteúdo 3">
            <a:extLst>
              <a:ext uri="{FF2B5EF4-FFF2-40B4-BE49-F238E27FC236}">
                <a16:creationId xmlns:a16="http://schemas.microsoft.com/office/drawing/2014/main" id="{BC628941-3FDD-4897-ADFE-BEB3A51A91AF}"/>
              </a:ext>
            </a:extLst>
          </p:cNvPr>
          <p:cNvSpPr>
            <a:spLocks noGrp="1"/>
          </p:cNvSpPr>
          <p:nvPr>
            <p:ph sz="half" idx="2"/>
          </p:nvPr>
        </p:nvSpPr>
        <p:spPr>
          <a:xfrm>
            <a:off x="4429125" y="26988"/>
            <a:ext cx="4714875" cy="6858000"/>
          </a:xfrm>
          <a:solidFill>
            <a:schemeClr val="tx1">
              <a:lumMod val="95000"/>
              <a:lumOff val="5000"/>
            </a:schemeClr>
          </a:solidFill>
        </p:spPr>
        <p:txBody>
          <a:bodyPr/>
          <a:lstStyle/>
          <a:p>
            <a:pPr marL="180000">
              <a:spcBef>
                <a:spcPts val="0"/>
              </a:spcBef>
              <a:buFont typeface="Arial" charset="0"/>
              <a:buNone/>
              <a:defRPr/>
            </a:pPr>
            <a:r>
              <a:rPr lang="pt-BR" dirty="0">
                <a:solidFill>
                  <a:schemeClr val="bg1"/>
                </a:solidFill>
              </a:rPr>
              <a:t>    </a:t>
            </a:r>
            <a:endParaRPr lang="pt-BR" sz="700" dirty="0">
              <a:solidFill>
                <a:schemeClr val="bg1"/>
              </a:solidFill>
            </a:endParaRPr>
          </a:p>
          <a:p>
            <a:pPr>
              <a:buFont typeface="Arial" charset="0"/>
              <a:buNone/>
              <a:defRPr/>
            </a:pPr>
            <a:r>
              <a:rPr lang="pt-BR" sz="2400" dirty="0">
                <a:solidFill>
                  <a:schemeClr val="bg1"/>
                </a:solidFill>
              </a:rPr>
              <a:t>     </a:t>
            </a:r>
            <a:r>
              <a:rPr lang="pt-BR" sz="2400" b="1" dirty="0">
                <a:solidFill>
                  <a:schemeClr val="bg1"/>
                </a:solidFill>
              </a:rPr>
              <a:t>Quem são estes desgraçados </a:t>
            </a:r>
            <a:br>
              <a:rPr lang="pt-BR" sz="2400" b="1" dirty="0">
                <a:solidFill>
                  <a:schemeClr val="bg1"/>
                </a:solidFill>
              </a:rPr>
            </a:br>
            <a:r>
              <a:rPr lang="pt-BR" sz="2400" b="1" dirty="0">
                <a:solidFill>
                  <a:schemeClr val="bg1"/>
                </a:solidFill>
              </a:rPr>
              <a:t>Que não encontram em vós </a:t>
            </a:r>
            <a:br>
              <a:rPr lang="pt-BR" sz="2400" b="1" dirty="0">
                <a:solidFill>
                  <a:schemeClr val="bg1"/>
                </a:solidFill>
              </a:rPr>
            </a:br>
            <a:r>
              <a:rPr lang="pt-BR" sz="2400" b="1" dirty="0">
                <a:solidFill>
                  <a:schemeClr val="bg1"/>
                </a:solidFill>
              </a:rPr>
              <a:t>Mais que o rir calmo da turba </a:t>
            </a:r>
            <a:br>
              <a:rPr lang="pt-BR" sz="2400" b="1" dirty="0">
                <a:solidFill>
                  <a:schemeClr val="bg1"/>
                </a:solidFill>
              </a:rPr>
            </a:br>
            <a:r>
              <a:rPr lang="pt-BR" sz="2400" b="1" dirty="0">
                <a:solidFill>
                  <a:schemeClr val="bg1"/>
                </a:solidFill>
              </a:rPr>
              <a:t>Que excita a fúria do algoz? </a:t>
            </a:r>
            <a:br>
              <a:rPr lang="pt-BR" sz="2400" b="1" dirty="0">
                <a:solidFill>
                  <a:schemeClr val="bg1"/>
                </a:solidFill>
              </a:rPr>
            </a:br>
            <a:r>
              <a:rPr lang="pt-BR" sz="2400" b="1" dirty="0">
                <a:solidFill>
                  <a:schemeClr val="bg1"/>
                </a:solidFill>
              </a:rPr>
              <a:t>Quem são?   Se a estrela se cala, </a:t>
            </a:r>
            <a:br>
              <a:rPr lang="pt-BR" sz="2400" b="1" dirty="0">
                <a:solidFill>
                  <a:schemeClr val="bg1"/>
                </a:solidFill>
              </a:rPr>
            </a:br>
            <a:r>
              <a:rPr lang="pt-BR" sz="2400" b="1" dirty="0">
                <a:solidFill>
                  <a:schemeClr val="bg1"/>
                </a:solidFill>
              </a:rPr>
              <a:t>Se a vaga à pressa resvala </a:t>
            </a:r>
            <a:br>
              <a:rPr lang="pt-BR" sz="2400" b="1" dirty="0">
                <a:solidFill>
                  <a:schemeClr val="bg1"/>
                </a:solidFill>
              </a:rPr>
            </a:br>
            <a:r>
              <a:rPr lang="pt-BR" sz="2400" b="1" dirty="0">
                <a:solidFill>
                  <a:schemeClr val="bg1"/>
                </a:solidFill>
              </a:rPr>
              <a:t>Como um cúmplice fugaz, </a:t>
            </a:r>
            <a:br>
              <a:rPr lang="pt-BR" sz="2400" b="1" dirty="0">
                <a:solidFill>
                  <a:schemeClr val="bg1"/>
                </a:solidFill>
              </a:rPr>
            </a:br>
            <a:r>
              <a:rPr lang="pt-BR" sz="2400" b="1" dirty="0">
                <a:solidFill>
                  <a:schemeClr val="bg1"/>
                </a:solidFill>
              </a:rPr>
              <a:t>Perante a noite confusa... </a:t>
            </a:r>
            <a:br>
              <a:rPr lang="pt-BR" sz="2400" b="1" dirty="0">
                <a:solidFill>
                  <a:schemeClr val="bg1"/>
                </a:solidFill>
              </a:rPr>
            </a:br>
            <a:r>
              <a:rPr lang="pt-BR" sz="2400" b="1" dirty="0">
                <a:solidFill>
                  <a:schemeClr val="bg1"/>
                </a:solidFill>
              </a:rPr>
              <a:t>Dize-o tu, severa Musa, </a:t>
            </a:r>
            <a:br>
              <a:rPr lang="pt-BR" sz="2400" b="1" dirty="0">
                <a:solidFill>
                  <a:schemeClr val="bg1"/>
                </a:solidFill>
              </a:rPr>
            </a:br>
            <a:r>
              <a:rPr lang="pt-BR" sz="2400" b="1" dirty="0">
                <a:solidFill>
                  <a:schemeClr val="bg1"/>
                </a:solidFill>
              </a:rPr>
              <a:t>Musa libérrima, audaz!... </a:t>
            </a:r>
          </a:p>
          <a:p>
            <a:pPr>
              <a:buFont typeface="Arial" charset="0"/>
              <a:buNone/>
              <a:defRPr/>
            </a:pPr>
            <a:r>
              <a:rPr lang="pt-BR" sz="2400" b="1" dirty="0">
                <a:solidFill>
                  <a:schemeClr val="bg1"/>
                </a:solidFill>
              </a:rPr>
              <a:t> </a:t>
            </a:r>
          </a:p>
          <a:p>
            <a:pPr>
              <a:buFont typeface="Arial" charset="0"/>
              <a:buChar char="•"/>
              <a:defRPr/>
            </a:pPr>
            <a:endParaRPr lang="pt-BR" dirty="0"/>
          </a:p>
        </p:txBody>
      </p:sp>
      <p:pic>
        <p:nvPicPr>
          <p:cNvPr id="32773" name="Picture 6" descr="File:Sunset on North Beach at Fort De Soto Park.jpg">
            <a:extLst>
              <a:ext uri="{FF2B5EF4-FFF2-40B4-BE49-F238E27FC236}">
                <a16:creationId xmlns:a16="http://schemas.microsoft.com/office/drawing/2014/main" id="{28546756-6D8C-4B95-8228-067BAA40F7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9337" y="4394425"/>
            <a:ext cx="3584685" cy="225720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Imagem 1">
            <a:extLst>
              <a:ext uri="{FF2B5EF4-FFF2-40B4-BE49-F238E27FC236}">
                <a16:creationId xmlns:a16="http://schemas.microsoft.com/office/drawing/2014/main" id="{F24420C1-9C0B-4006-A825-31D4028FD01A}"/>
              </a:ext>
            </a:extLst>
          </p:cNvPr>
          <p:cNvPicPr>
            <a:picLocks noChangeAspect="1"/>
          </p:cNvPicPr>
          <p:nvPr/>
        </p:nvPicPr>
        <p:blipFill>
          <a:blip r:embed="rId3"/>
          <a:stretch>
            <a:fillRect/>
          </a:stretch>
        </p:blipFill>
        <p:spPr>
          <a:xfrm>
            <a:off x="414498" y="4394424"/>
            <a:ext cx="3600400" cy="2268539"/>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anim calcmode="lin" valueType="num">
                                      <p:cBhvr additive="base">
                                        <p:cTn id="2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anim calcmode="lin" valueType="num">
                                      <p:cBhvr additive="base">
                                        <p:cTn id="3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2773"/>
                                        </p:tgtEl>
                                        <p:attrNameLst>
                                          <p:attrName>style.visibility</p:attrName>
                                        </p:attrNameLst>
                                      </p:cBhvr>
                                      <p:to>
                                        <p:strVal val="visible"/>
                                      </p:to>
                                    </p:set>
                                    <p:anim calcmode="lin" valueType="num">
                                      <p:cBhvr additive="base">
                                        <p:cTn id="41" dur="500" fill="hold"/>
                                        <p:tgtEl>
                                          <p:spTgt spid="32773"/>
                                        </p:tgtEl>
                                        <p:attrNameLst>
                                          <p:attrName>ppt_x</p:attrName>
                                        </p:attrNameLst>
                                      </p:cBhvr>
                                      <p:tavLst>
                                        <p:tav tm="0">
                                          <p:val>
                                            <p:strVal val="#ppt_x"/>
                                          </p:val>
                                        </p:tav>
                                        <p:tav tm="100000">
                                          <p:val>
                                            <p:strVal val="#ppt_x"/>
                                          </p:val>
                                        </p:tav>
                                      </p:tavLst>
                                    </p:anim>
                                    <p:anim calcmode="lin" valueType="num">
                                      <p:cBhvr additive="base">
                                        <p:cTn id="42" dur="500" fill="hold"/>
                                        <p:tgtEl>
                                          <p:spTgt spid="327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E0C6D5D-F2C6-4CED-87D2-023AC09A0C0A}"/>
              </a:ext>
            </a:extLst>
          </p:cNvPr>
          <p:cNvSpPr>
            <a:spLocks noGrp="1"/>
          </p:cNvSpPr>
          <p:nvPr>
            <p:ph sz="half" idx="1"/>
          </p:nvPr>
        </p:nvSpPr>
        <p:spPr>
          <a:xfrm>
            <a:off x="0" y="26988"/>
            <a:ext cx="4572000" cy="6858000"/>
          </a:xfrm>
          <a:solidFill>
            <a:schemeClr val="tx1">
              <a:lumMod val="95000"/>
              <a:lumOff val="5000"/>
            </a:schemeClr>
          </a:solidFill>
        </p:spPr>
        <p:txBody>
          <a:bodyPr/>
          <a:lstStyle/>
          <a:p>
            <a:pPr>
              <a:buFont typeface="Arial" charset="0"/>
              <a:buChar char="•"/>
              <a:defRPr/>
            </a:pPr>
            <a:br>
              <a:rPr lang="pt-BR" sz="2400" dirty="0">
                <a:solidFill>
                  <a:schemeClr val="bg1"/>
                </a:solidFill>
              </a:rPr>
            </a:br>
            <a:r>
              <a:rPr lang="pt-BR" sz="2400" b="1" dirty="0">
                <a:solidFill>
                  <a:schemeClr val="bg1"/>
                </a:solidFill>
              </a:rPr>
              <a:t> São os filhos do deserto, </a:t>
            </a:r>
            <a:br>
              <a:rPr lang="pt-BR" sz="2400" b="1" dirty="0">
                <a:solidFill>
                  <a:schemeClr val="bg1"/>
                </a:solidFill>
              </a:rPr>
            </a:br>
            <a:r>
              <a:rPr lang="pt-BR" sz="2400" b="1" dirty="0">
                <a:solidFill>
                  <a:schemeClr val="bg1"/>
                </a:solidFill>
              </a:rPr>
              <a:t>Onde a terra esposa a luz. </a:t>
            </a:r>
            <a:br>
              <a:rPr lang="pt-BR" sz="2400" b="1" dirty="0">
                <a:solidFill>
                  <a:schemeClr val="bg1"/>
                </a:solidFill>
              </a:rPr>
            </a:br>
            <a:r>
              <a:rPr lang="pt-BR" sz="2400" b="1" dirty="0">
                <a:solidFill>
                  <a:schemeClr val="bg1"/>
                </a:solidFill>
              </a:rPr>
              <a:t>Onde vive em campo aberto </a:t>
            </a:r>
            <a:br>
              <a:rPr lang="pt-BR" sz="2400" b="1" dirty="0">
                <a:solidFill>
                  <a:schemeClr val="bg1"/>
                </a:solidFill>
              </a:rPr>
            </a:br>
            <a:r>
              <a:rPr lang="pt-BR" sz="2400" b="1" dirty="0">
                <a:solidFill>
                  <a:schemeClr val="bg1"/>
                </a:solidFill>
              </a:rPr>
              <a:t>A tribo dos homens nus... </a:t>
            </a:r>
            <a:br>
              <a:rPr lang="pt-BR" sz="2400" b="1" dirty="0">
                <a:solidFill>
                  <a:schemeClr val="bg1"/>
                </a:solidFill>
              </a:rPr>
            </a:br>
            <a:r>
              <a:rPr lang="pt-BR" sz="2400" b="1" dirty="0">
                <a:solidFill>
                  <a:schemeClr val="bg1"/>
                </a:solidFill>
              </a:rPr>
              <a:t>São os guerreiros ousados </a:t>
            </a:r>
            <a:br>
              <a:rPr lang="pt-BR" sz="2400" b="1" dirty="0">
                <a:solidFill>
                  <a:schemeClr val="bg1"/>
                </a:solidFill>
              </a:rPr>
            </a:br>
            <a:r>
              <a:rPr lang="pt-BR" sz="2400" b="1" dirty="0">
                <a:solidFill>
                  <a:schemeClr val="bg1"/>
                </a:solidFill>
              </a:rPr>
              <a:t>Que com os tigres mosqueados </a:t>
            </a:r>
            <a:br>
              <a:rPr lang="pt-BR" sz="2400" b="1" dirty="0">
                <a:solidFill>
                  <a:schemeClr val="bg1"/>
                </a:solidFill>
              </a:rPr>
            </a:br>
            <a:r>
              <a:rPr lang="pt-BR" sz="2400" b="1" dirty="0">
                <a:solidFill>
                  <a:schemeClr val="bg1"/>
                </a:solidFill>
              </a:rPr>
              <a:t>Combatem na solidão. </a:t>
            </a:r>
            <a:br>
              <a:rPr lang="pt-BR" sz="2400" b="1" dirty="0">
                <a:solidFill>
                  <a:schemeClr val="bg1"/>
                </a:solidFill>
              </a:rPr>
            </a:br>
            <a:r>
              <a:rPr lang="pt-BR" sz="2400" b="1" dirty="0">
                <a:solidFill>
                  <a:schemeClr val="bg1"/>
                </a:solidFill>
              </a:rPr>
              <a:t>Ontem simples, fortes, bravos. </a:t>
            </a:r>
            <a:br>
              <a:rPr lang="pt-BR" sz="2400" b="1" dirty="0">
                <a:solidFill>
                  <a:schemeClr val="bg1"/>
                </a:solidFill>
              </a:rPr>
            </a:br>
            <a:r>
              <a:rPr lang="pt-BR" sz="2400" b="1" dirty="0">
                <a:solidFill>
                  <a:schemeClr val="bg1"/>
                </a:solidFill>
              </a:rPr>
              <a:t>Hoje míseros escravos, </a:t>
            </a:r>
            <a:br>
              <a:rPr lang="pt-BR" sz="2400" b="1" dirty="0">
                <a:solidFill>
                  <a:schemeClr val="bg1"/>
                </a:solidFill>
              </a:rPr>
            </a:br>
            <a:r>
              <a:rPr lang="pt-BR" sz="2400" b="1" dirty="0">
                <a:solidFill>
                  <a:schemeClr val="bg1"/>
                </a:solidFill>
              </a:rPr>
              <a:t>Sem luz, sem ar, sem razão. . .  </a:t>
            </a:r>
          </a:p>
          <a:p>
            <a:pPr>
              <a:buFont typeface="Arial" charset="0"/>
              <a:buChar char="•"/>
              <a:defRPr/>
            </a:pPr>
            <a:endParaRPr lang="pt-BR" sz="2400" dirty="0">
              <a:solidFill>
                <a:schemeClr val="bg1"/>
              </a:solidFill>
            </a:endParaRPr>
          </a:p>
        </p:txBody>
      </p:sp>
      <p:sp>
        <p:nvSpPr>
          <p:cNvPr id="4" name="Espaço Reservado para Conteúdo 3">
            <a:extLst>
              <a:ext uri="{FF2B5EF4-FFF2-40B4-BE49-F238E27FC236}">
                <a16:creationId xmlns:a16="http://schemas.microsoft.com/office/drawing/2014/main" id="{A880A1B3-F3F2-4661-B131-1E714E5B5E24}"/>
              </a:ext>
            </a:extLst>
          </p:cNvPr>
          <p:cNvSpPr>
            <a:spLocks noGrp="1"/>
          </p:cNvSpPr>
          <p:nvPr>
            <p:ph sz="half" idx="2"/>
          </p:nvPr>
        </p:nvSpPr>
        <p:spPr>
          <a:xfrm>
            <a:off x="4357688" y="26988"/>
            <a:ext cx="4786312" cy="6858000"/>
          </a:xfrm>
          <a:solidFill>
            <a:schemeClr val="tx1">
              <a:lumMod val="95000"/>
              <a:lumOff val="5000"/>
            </a:schemeClr>
          </a:solidFill>
        </p:spPr>
        <p:txBody>
          <a:bodyPr/>
          <a:lstStyle/>
          <a:p>
            <a:pPr>
              <a:buFont typeface="Arial" charset="0"/>
              <a:buNone/>
              <a:defRPr/>
            </a:pPr>
            <a:r>
              <a:rPr lang="pt-BR" sz="2400" b="1" dirty="0">
                <a:solidFill>
                  <a:schemeClr val="bg1"/>
                </a:solidFill>
              </a:rPr>
              <a:t>     </a:t>
            </a:r>
          </a:p>
          <a:p>
            <a:pPr>
              <a:buFont typeface="Arial" charset="0"/>
              <a:buNone/>
              <a:defRPr/>
            </a:pPr>
            <a:r>
              <a:rPr lang="pt-BR" sz="2400" b="1" dirty="0">
                <a:solidFill>
                  <a:schemeClr val="bg1"/>
                </a:solidFill>
              </a:rPr>
              <a:t>     São mulheres desgraçadas, </a:t>
            </a:r>
            <a:br>
              <a:rPr lang="pt-BR" sz="2400" b="1" dirty="0">
                <a:solidFill>
                  <a:schemeClr val="bg1"/>
                </a:solidFill>
              </a:rPr>
            </a:br>
            <a:r>
              <a:rPr lang="pt-BR" sz="2400" b="1" dirty="0">
                <a:solidFill>
                  <a:schemeClr val="bg1"/>
                </a:solidFill>
              </a:rPr>
              <a:t>Como Agar o foi também. </a:t>
            </a:r>
            <a:br>
              <a:rPr lang="pt-BR" sz="2400" b="1" dirty="0">
                <a:solidFill>
                  <a:schemeClr val="bg1"/>
                </a:solidFill>
              </a:rPr>
            </a:br>
            <a:r>
              <a:rPr lang="pt-BR" sz="2400" b="1" dirty="0">
                <a:solidFill>
                  <a:schemeClr val="bg1"/>
                </a:solidFill>
              </a:rPr>
              <a:t>Que sedentas, alquebradas, </a:t>
            </a:r>
            <a:br>
              <a:rPr lang="pt-BR" sz="2400" b="1" dirty="0">
                <a:solidFill>
                  <a:schemeClr val="bg1"/>
                </a:solidFill>
              </a:rPr>
            </a:br>
            <a:r>
              <a:rPr lang="pt-BR" sz="2400" b="1" dirty="0">
                <a:solidFill>
                  <a:schemeClr val="bg1"/>
                </a:solidFill>
              </a:rPr>
              <a:t>De longe... bem longe vêm... </a:t>
            </a:r>
            <a:br>
              <a:rPr lang="pt-BR" sz="2400" b="1" dirty="0">
                <a:solidFill>
                  <a:schemeClr val="bg1"/>
                </a:solidFill>
              </a:rPr>
            </a:br>
            <a:r>
              <a:rPr lang="pt-BR" sz="2400" b="1" dirty="0">
                <a:solidFill>
                  <a:schemeClr val="bg1"/>
                </a:solidFill>
              </a:rPr>
              <a:t>Trazendo com tíbios passos, </a:t>
            </a:r>
            <a:br>
              <a:rPr lang="pt-BR" sz="2400" b="1" dirty="0">
                <a:solidFill>
                  <a:schemeClr val="bg1"/>
                </a:solidFill>
              </a:rPr>
            </a:br>
            <a:r>
              <a:rPr lang="pt-BR" sz="2400" b="1" dirty="0">
                <a:solidFill>
                  <a:schemeClr val="bg1"/>
                </a:solidFill>
              </a:rPr>
              <a:t>Filhos e algemas nos braços, </a:t>
            </a:r>
            <a:br>
              <a:rPr lang="pt-BR" sz="2400" b="1" dirty="0">
                <a:solidFill>
                  <a:schemeClr val="bg1"/>
                </a:solidFill>
              </a:rPr>
            </a:br>
            <a:r>
              <a:rPr lang="pt-BR" sz="2400" b="1" dirty="0">
                <a:solidFill>
                  <a:schemeClr val="bg1"/>
                </a:solidFill>
              </a:rPr>
              <a:t>N'alma — lágrimas e fel... </a:t>
            </a:r>
            <a:br>
              <a:rPr lang="pt-BR" sz="2400" b="1" dirty="0">
                <a:solidFill>
                  <a:schemeClr val="bg1"/>
                </a:solidFill>
              </a:rPr>
            </a:br>
            <a:r>
              <a:rPr lang="pt-BR" sz="2400" b="1" dirty="0">
                <a:solidFill>
                  <a:schemeClr val="bg1"/>
                </a:solidFill>
              </a:rPr>
              <a:t>Como Agar sofrendo tanto, </a:t>
            </a:r>
            <a:br>
              <a:rPr lang="pt-BR" sz="2400" b="1" dirty="0">
                <a:solidFill>
                  <a:schemeClr val="bg1"/>
                </a:solidFill>
              </a:rPr>
            </a:br>
            <a:r>
              <a:rPr lang="pt-BR" sz="2400" b="1" dirty="0">
                <a:solidFill>
                  <a:schemeClr val="bg1"/>
                </a:solidFill>
              </a:rPr>
              <a:t>Que nem o leite de pranto </a:t>
            </a:r>
            <a:br>
              <a:rPr lang="pt-BR" sz="2400" b="1" dirty="0">
                <a:solidFill>
                  <a:schemeClr val="bg1"/>
                </a:solidFill>
              </a:rPr>
            </a:br>
            <a:r>
              <a:rPr lang="pt-BR" sz="2400" b="1" dirty="0">
                <a:solidFill>
                  <a:schemeClr val="bg1"/>
                </a:solidFill>
              </a:rPr>
              <a:t>Têm que dar para Ismael.  </a:t>
            </a:r>
          </a:p>
          <a:p>
            <a:pPr>
              <a:buFont typeface="Arial" charset="0"/>
              <a:buChar char="•"/>
              <a:defRPr/>
            </a:pPr>
            <a:endParaRPr lang="pt-BR" b="1" dirty="0">
              <a:solidFill>
                <a:schemeClr val="bg1"/>
              </a:solidFill>
            </a:endParaRPr>
          </a:p>
        </p:txBody>
      </p:sp>
      <p:grpSp>
        <p:nvGrpSpPr>
          <p:cNvPr id="33796" name="Grupo 6">
            <a:extLst>
              <a:ext uri="{FF2B5EF4-FFF2-40B4-BE49-F238E27FC236}">
                <a16:creationId xmlns:a16="http://schemas.microsoft.com/office/drawing/2014/main" id="{8A9CA22C-76FA-4876-AEC6-4097F4BD356B}"/>
              </a:ext>
            </a:extLst>
          </p:cNvPr>
          <p:cNvGrpSpPr>
            <a:grpSpLocks/>
          </p:cNvGrpSpPr>
          <p:nvPr/>
        </p:nvGrpSpPr>
        <p:grpSpPr bwMode="auto">
          <a:xfrm>
            <a:off x="454025" y="4233083"/>
            <a:ext cx="6912551" cy="2448651"/>
            <a:chOff x="395536" y="4233004"/>
            <a:chExt cx="6912768" cy="2448000"/>
          </a:xfrm>
        </p:grpSpPr>
        <p:pic>
          <p:nvPicPr>
            <p:cNvPr id="33797" name="Picture 8" descr="File:Debret - Diferentes Nacoes Negras.jpg">
              <a:extLst>
                <a:ext uri="{FF2B5EF4-FFF2-40B4-BE49-F238E27FC236}">
                  <a16:creationId xmlns:a16="http://schemas.microsoft.com/office/drawing/2014/main" id="{12FFE090-4FF3-4E7C-A3B8-3F78743BE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384" b="28062"/>
            <a:stretch>
              <a:fillRect/>
            </a:stretch>
          </p:blipFill>
          <p:spPr bwMode="auto">
            <a:xfrm>
              <a:off x="1664834" y="4233004"/>
              <a:ext cx="5643470" cy="24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Picture 6" descr="File:Zuluchargegutt.jpg">
              <a:extLst>
                <a:ext uri="{FF2B5EF4-FFF2-40B4-BE49-F238E27FC236}">
                  <a16:creationId xmlns:a16="http://schemas.microsoft.com/office/drawing/2014/main" id="{A6035F25-BB95-40F5-B05A-541079222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4233004"/>
              <a:ext cx="1035223" cy="24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ítulo 1">
            <a:extLst>
              <a:ext uri="{FF2B5EF4-FFF2-40B4-BE49-F238E27FC236}">
                <a16:creationId xmlns:a16="http://schemas.microsoft.com/office/drawing/2014/main" id="{DB34773E-2E2B-4EFD-8AC7-E8AD24A4CBC0}"/>
              </a:ext>
            </a:extLst>
          </p:cNvPr>
          <p:cNvSpPr>
            <a:spLocks noGrp="1"/>
          </p:cNvSpPr>
          <p:nvPr>
            <p:ph type="title"/>
          </p:nvPr>
        </p:nvSpPr>
        <p:spPr/>
        <p:txBody>
          <a:bodyPr/>
          <a:lstStyle/>
          <a:p>
            <a:endParaRPr lang="pt-BR" altLang="pt-BR"/>
          </a:p>
        </p:txBody>
      </p:sp>
      <p:sp>
        <p:nvSpPr>
          <p:cNvPr id="34819" name="Espaço Reservado para Conteúdo 2">
            <a:extLst>
              <a:ext uri="{FF2B5EF4-FFF2-40B4-BE49-F238E27FC236}">
                <a16:creationId xmlns:a16="http://schemas.microsoft.com/office/drawing/2014/main" id="{A9A0AED7-4692-40D8-B948-A08E6AA1C80D}"/>
              </a:ext>
            </a:extLst>
          </p:cNvPr>
          <p:cNvSpPr>
            <a:spLocks noGrp="1"/>
          </p:cNvSpPr>
          <p:nvPr>
            <p:ph sz="half" idx="1"/>
          </p:nvPr>
        </p:nvSpPr>
        <p:spPr>
          <a:xfrm>
            <a:off x="0" y="14288"/>
            <a:ext cx="4572000" cy="6858000"/>
          </a:xfrm>
          <a:solidFill>
            <a:schemeClr val="tx1"/>
          </a:solidFill>
        </p:spPr>
        <p:txBody>
          <a:bodyPr/>
          <a:lstStyle/>
          <a:p>
            <a:endParaRPr lang="pt-BR" altLang="pt-BR" sz="2400" b="1" dirty="0">
              <a:solidFill>
                <a:schemeClr val="bg1"/>
              </a:solidFill>
            </a:endParaRPr>
          </a:p>
          <a:p>
            <a:pPr>
              <a:buFont typeface="Arial" panose="020B0604020202020204" pitchFamily="34" charset="0"/>
              <a:buNone/>
            </a:pPr>
            <a:r>
              <a:rPr lang="pt-BR" altLang="pt-BR" sz="2400" b="1" dirty="0">
                <a:solidFill>
                  <a:schemeClr val="bg1"/>
                </a:solidFill>
              </a:rPr>
              <a:t>     Lá nas areias infindas, </a:t>
            </a:r>
            <a:br>
              <a:rPr lang="pt-BR" altLang="pt-BR" sz="2400" b="1" dirty="0">
                <a:solidFill>
                  <a:schemeClr val="bg1"/>
                </a:solidFill>
              </a:rPr>
            </a:br>
            <a:r>
              <a:rPr lang="pt-BR" altLang="pt-BR" sz="2400" b="1" dirty="0">
                <a:solidFill>
                  <a:schemeClr val="bg1"/>
                </a:solidFill>
              </a:rPr>
              <a:t>Das palmeiras no país, </a:t>
            </a:r>
            <a:br>
              <a:rPr lang="pt-BR" altLang="pt-BR" sz="2400" b="1" dirty="0">
                <a:solidFill>
                  <a:schemeClr val="bg1"/>
                </a:solidFill>
              </a:rPr>
            </a:br>
            <a:r>
              <a:rPr lang="pt-BR" altLang="pt-BR" sz="2400" b="1" dirty="0">
                <a:solidFill>
                  <a:schemeClr val="bg1"/>
                </a:solidFill>
              </a:rPr>
              <a:t>Nasceram crianças lindas, </a:t>
            </a:r>
            <a:br>
              <a:rPr lang="pt-BR" altLang="pt-BR" sz="2400" b="1" dirty="0">
                <a:solidFill>
                  <a:schemeClr val="bg1"/>
                </a:solidFill>
              </a:rPr>
            </a:br>
            <a:r>
              <a:rPr lang="pt-BR" altLang="pt-BR" sz="2400" b="1" dirty="0">
                <a:solidFill>
                  <a:schemeClr val="bg1"/>
                </a:solidFill>
              </a:rPr>
              <a:t>Viveram moças gentis... </a:t>
            </a:r>
            <a:br>
              <a:rPr lang="pt-BR" altLang="pt-BR" sz="2400" b="1" dirty="0">
                <a:solidFill>
                  <a:schemeClr val="bg1"/>
                </a:solidFill>
              </a:rPr>
            </a:br>
            <a:r>
              <a:rPr lang="pt-BR" altLang="pt-BR" sz="2400" b="1" dirty="0">
                <a:solidFill>
                  <a:schemeClr val="bg1"/>
                </a:solidFill>
              </a:rPr>
              <a:t>Passa um dia a caravana, </a:t>
            </a:r>
            <a:br>
              <a:rPr lang="pt-BR" altLang="pt-BR" sz="2400" b="1" dirty="0">
                <a:solidFill>
                  <a:schemeClr val="bg1"/>
                </a:solidFill>
              </a:rPr>
            </a:br>
            <a:r>
              <a:rPr lang="pt-BR" altLang="pt-BR" sz="2400" b="1" dirty="0">
                <a:solidFill>
                  <a:schemeClr val="bg1"/>
                </a:solidFill>
              </a:rPr>
              <a:t>Quando a virgem na cabana </a:t>
            </a:r>
            <a:br>
              <a:rPr lang="pt-BR" altLang="pt-BR" sz="2400" b="1" dirty="0">
                <a:solidFill>
                  <a:schemeClr val="bg1"/>
                </a:solidFill>
              </a:rPr>
            </a:br>
            <a:r>
              <a:rPr lang="pt-BR" altLang="pt-BR" sz="2400" b="1" dirty="0">
                <a:solidFill>
                  <a:schemeClr val="bg1"/>
                </a:solidFill>
              </a:rPr>
              <a:t>Cisma da noite nos véus ... </a:t>
            </a:r>
            <a:br>
              <a:rPr lang="pt-BR" altLang="pt-BR" sz="2400" b="1" dirty="0">
                <a:solidFill>
                  <a:schemeClr val="bg1"/>
                </a:solidFill>
              </a:rPr>
            </a:br>
            <a:r>
              <a:rPr lang="pt-BR" altLang="pt-BR" sz="2400" b="1" dirty="0">
                <a:solidFill>
                  <a:schemeClr val="bg1"/>
                </a:solidFill>
              </a:rPr>
              <a:t>... Adeus, ó choça do monte, </a:t>
            </a:r>
            <a:br>
              <a:rPr lang="pt-BR" altLang="pt-BR" sz="2400" b="1" dirty="0">
                <a:solidFill>
                  <a:schemeClr val="bg1"/>
                </a:solidFill>
              </a:rPr>
            </a:br>
            <a:r>
              <a:rPr lang="pt-BR" altLang="pt-BR" sz="2400" b="1" dirty="0">
                <a:solidFill>
                  <a:schemeClr val="bg1"/>
                </a:solidFill>
              </a:rPr>
              <a:t>... Adeus, palmeiras da fonte!... </a:t>
            </a:r>
            <a:br>
              <a:rPr lang="pt-BR" altLang="pt-BR" sz="2400" b="1" dirty="0">
                <a:solidFill>
                  <a:schemeClr val="bg1"/>
                </a:solidFill>
              </a:rPr>
            </a:br>
            <a:r>
              <a:rPr lang="pt-BR" altLang="pt-BR" sz="2400" b="1" dirty="0">
                <a:solidFill>
                  <a:schemeClr val="bg1"/>
                </a:solidFill>
              </a:rPr>
              <a:t>... Adeus, amores... adeus!...  </a:t>
            </a:r>
          </a:p>
          <a:p>
            <a:endParaRPr lang="pt-BR" altLang="pt-BR" dirty="0">
              <a:solidFill>
                <a:schemeClr val="bg1"/>
              </a:solidFill>
            </a:endParaRPr>
          </a:p>
        </p:txBody>
      </p:sp>
      <p:sp>
        <p:nvSpPr>
          <p:cNvPr id="34820" name="Espaço Reservado para Conteúdo 3">
            <a:extLst>
              <a:ext uri="{FF2B5EF4-FFF2-40B4-BE49-F238E27FC236}">
                <a16:creationId xmlns:a16="http://schemas.microsoft.com/office/drawing/2014/main" id="{EF7C01D6-79E1-4C52-9C66-F0DD4D160C3F}"/>
              </a:ext>
            </a:extLst>
          </p:cNvPr>
          <p:cNvSpPr>
            <a:spLocks noGrp="1"/>
          </p:cNvSpPr>
          <p:nvPr>
            <p:ph sz="half" idx="2"/>
          </p:nvPr>
        </p:nvSpPr>
        <p:spPr>
          <a:xfrm>
            <a:off x="4572000" y="14288"/>
            <a:ext cx="4572000" cy="6858000"/>
          </a:xfrm>
          <a:solidFill>
            <a:schemeClr val="tx1"/>
          </a:solidFill>
        </p:spPr>
        <p:txBody>
          <a:bodyPr/>
          <a:lstStyle/>
          <a:p>
            <a:pPr>
              <a:buFont typeface="Arial" panose="020B0604020202020204" pitchFamily="34" charset="0"/>
              <a:buNone/>
            </a:pPr>
            <a:r>
              <a:rPr lang="pt-BR" altLang="pt-BR" sz="2400" b="1" dirty="0">
                <a:solidFill>
                  <a:schemeClr val="bg1"/>
                </a:solidFill>
              </a:rPr>
              <a:t>    </a:t>
            </a:r>
          </a:p>
          <a:p>
            <a:pPr>
              <a:buFont typeface="Arial" panose="020B0604020202020204" pitchFamily="34" charset="0"/>
              <a:buNone/>
            </a:pPr>
            <a:r>
              <a:rPr lang="pt-BR" altLang="pt-BR" sz="2400" b="1" dirty="0">
                <a:solidFill>
                  <a:schemeClr val="bg1"/>
                </a:solidFill>
              </a:rPr>
              <a:t>     Senhor Deus dos desgraçados!</a:t>
            </a:r>
          </a:p>
          <a:p>
            <a:pPr>
              <a:buFont typeface="Arial" panose="020B0604020202020204" pitchFamily="34" charset="0"/>
              <a:buNone/>
            </a:pPr>
            <a:r>
              <a:rPr lang="pt-BR" altLang="pt-BR" sz="2400" b="1" dirty="0">
                <a:solidFill>
                  <a:schemeClr val="bg1"/>
                </a:solidFill>
              </a:rPr>
              <a:t>     Dizei-me vós, Senhor Deus! </a:t>
            </a:r>
            <a:br>
              <a:rPr lang="pt-BR" altLang="pt-BR" sz="2400" b="1" dirty="0">
                <a:solidFill>
                  <a:schemeClr val="bg1"/>
                </a:solidFill>
              </a:rPr>
            </a:br>
            <a:r>
              <a:rPr lang="pt-BR" altLang="pt-BR" sz="2400" b="1" dirty="0">
                <a:solidFill>
                  <a:schemeClr val="bg1"/>
                </a:solidFill>
              </a:rPr>
              <a:t>Se é loucura... se é verdade </a:t>
            </a:r>
            <a:br>
              <a:rPr lang="pt-BR" altLang="pt-BR" sz="2400" b="1" dirty="0">
                <a:solidFill>
                  <a:schemeClr val="bg1"/>
                </a:solidFill>
              </a:rPr>
            </a:br>
            <a:r>
              <a:rPr lang="pt-BR" altLang="pt-BR" sz="2400" b="1" dirty="0">
                <a:solidFill>
                  <a:schemeClr val="bg1"/>
                </a:solidFill>
              </a:rPr>
              <a:t>Tanto horror perante os céus?! </a:t>
            </a:r>
            <a:br>
              <a:rPr lang="pt-BR" altLang="pt-BR" sz="2400" b="1" dirty="0">
                <a:solidFill>
                  <a:schemeClr val="bg1"/>
                </a:solidFill>
              </a:rPr>
            </a:br>
            <a:r>
              <a:rPr lang="pt-BR" altLang="pt-BR" sz="2400" b="1" dirty="0">
                <a:solidFill>
                  <a:schemeClr val="bg1"/>
                </a:solidFill>
              </a:rPr>
              <a:t>Ó mar, por que não apagas </a:t>
            </a:r>
            <a:br>
              <a:rPr lang="pt-BR" altLang="pt-BR" sz="2400" b="1" dirty="0">
                <a:solidFill>
                  <a:schemeClr val="bg1"/>
                </a:solidFill>
              </a:rPr>
            </a:br>
            <a:r>
              <a:rPr lang="pt-BR" altLang="pt-BR" sz="2400" b="1" dirty="0" err="1">
                <a:solidFill>
                  <a:schemeClr val="bg1"/>
                </a:solidFill>
              </a:rPr>
              <a:t>Co'a</a:t>
            </a:r>
            <a:r>
              <a:rPr lang="pt-BR" altLang="pt-BR" sz="2400" b="1" dirty="0">
                <a:solidFill>
                  <a:schemeClr val="bg1"/>
                </a:solidFill>
              </a:rPr>
              <a:t> esponja de tuas vagas </a:t>
            </a:r>
            <a:br>
              <a:rPr lang="pt-BR" altLang="pt-BR" sz="2400" b="1" dirty="0">
                <a:solidFill>
                  <a:schemeClr val="bg1"/>
                </a:solidFill>
              </a:rPr>
            </a:br>
            <a:r>
              <a:rPr lang="pt-BR" altLang="pt-BR" sz="2400" b="1" dirty="0">
                <a:solidFill>
                  <a:schemeClr val="bg1"/>
                </a:solidFill>
              </a:rPr>
              <a:t>De teu manto este borrão?... </a:t>
            </a:r>
            <a:br>
              <a:rPr lang="pt-BR" altLang="pt-BR" sz="2400" b="1" dirty="0">
                <a:solidFill>
                  <a:schemeClr val="bg1"/>
                </a:solidFill>
              </a:rPr>
            </a:br>
            <a:r>
              <a:rPr lang="pt-BR" altLang="pt-BR" sz="2400" b="1" dirty="0">
                <a:solidFill>
                  <a:schemeClr val="bg1"/>
                </a:solidFill>
              </a:rPr>
              <a:t>Astros! noites! tempestades! </a:t>
            </a:r>
            <a:br>
              <a:rPr lang="pt-BR" altLang="pt-BR" sz="2400" b="1" dirty="0">
                <a:solidFill>
                  <a:schemeClr val="bg1"/>
                </a:solidFill>
              </a:rPr>
            </a:br>
            <a:r>
              <a:rPr lang="pt-BR" altLang="pt-BR" sz="2400" b="1" dirty="0">
                <a:solidFill>
                  <a:schemeClr val="bg1"/>
                </a:solidFill>
              </a:rPr>
              <a:t>Rolai das imensidades! </a:t>
            </a:r>
            <a:br>
              <a:rPr lang="pt-BR" altLang="pt-BR" sz="2400" b="1" dirty="0">
                <a:solidFill>
                  <a:schemeClr val="bg1"/>
                </a:solidFill>
              </a:rPr>
            </a:br>
            <a:r>
              <a:rPr lang="pt-BR" altLang="pt-BR" sz="2400" b="1" dirty="0">
                <a:solidFill>
                  <a:schemeClr val="bg1"/>
                </a:solidFill>
              </a:rPr>
              <a:t>Varrei os mares, tufão!  </a:t>
            </a:r>
          </a:p>
          <a:p>
            <a:endParaRPr lang="pt-BR" altLang="pt-BR" dirty="0">
              <a:solidFill>
                <a:schemeClr val="bg1"/>
              </a:solidFill>
            </a:endParaRPr>
          </a:p>
        </p:txBody>
      </p:sp>
      <p:grpSp>
        <p:nvGrpSpPr>
          <p:cNvPr id="34821" name="Grupo 10">
            <a:extLst>
              <a:ext uri="{FF2B5EF4-FFF2-40B4-BE49-F238E27FC236}">
                <a16:creationId xmlns:a16="http://schemas.microsoft.com/office/drawing/2014/main" id="{0CB5905E-930B-493D-9FB4-D74575406D3D}"/>
              </a:ext>
            </a:extLst>
          </p:cNvPr>
          <p:cNvGrpSpPr>
            <a:grpSpLocks/>
          </p:cNvGrpSpPr>
          <p:nvPr/>
        </p:nvGrpSpPr>
        <p:grpSpPr bwMode="auto">
          <a:xfrm>
            <a:off x="503238" y="4344313"/>
            <a:ext cx="7273363" cy="2340622"/>
            <a:chOff x="467544" y="4344206"/>
            <a:chExt cx="7272808" cy="2340000"/>
          </a:xfrm>
        </p:grpSpPr>
        <p:pic>
          <p:nvPicPr>
            <p:cNvPr id="34822" name="Picture 9" descr="File:Maasai People-3.jpg">
              <a:extLst>
                <a:ext uri="{FF2B5EF4-FFF2-40B4-BE49-F238E27FC236}">
                  <a16:creationId xmlns:a16="http://schemas.microsoft.com/office/drawing/2014/main" id="{802B59CF-998D-4626-8597-4B98FD7949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3860" b="1721"/>
            <a:stretch>
              <a:fillRect/>
            </a:stretch>
          </p:blipFill>
          <p:spPr bwMode="auto">
            <a:xfrm>
              <a:off x="467544" y="4344206"/>
              <a:ext cx="3695858" cy="2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Picture 11" descr="File:Wasike - Maasai Group.jpg">
              <a:extLst>
                <a:ext uri="{FF2B5EF4-FFF2-40B4-BE49-F238E27FC236}">
                  <a16:creationId xmlns:a16="http://schemas.microsoft.com/office/drawing/2014/main" id="{A279334F-9861-4831-8300-74E2B7F7E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472" y="4344206"/>
              <a:ext cx="3398880" cy="23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ítulo 1">
            <a:extLst>
              <a:ext uri="{FF2B5EF4-FFF2-40B4-BE49-F238E27FC236}">
                <a16:creationId xmlns:a16="http://schemas.microsoft.com/office/drawing/2014/main" id="{CB2DACD7-4D3C-4DAA-A13C-4E4AC6DC2DCE}"/>
              </a:ext>
            </a:extLst>
          </p:cNvPr>
          <p:cNvSpPr>
            <a:spLocks noGrp="1"/>
          </p:cNvSpPr>
          <p:nvPr>
            <p:ph type="title"/>
          </p:nvPr>
        </p:nvSpPr>
        <p:spPr/>
        <p:txBody>
          <a:bodyPr/>
          <a:lstStyle/>
          <a:p>
            <a:endParaRPr lang="pt-BR" altLang="pt-BR"/>
          </a:p>
        </p:txBody>
      </p:sp>
      <p:sp>
        <p:nvSpPr>
          <p:cNvPr id="3" name="Espaço Reservado para Conteúdo 2">
            <a:extLst>
              <a:ext uri="{FF2B5EF4-FFF2-40B4-BE49-F238E27FC236}">
                <a16:creationId xmlns:a16="http://schemas.microsoft.com/office/drawing/2014/main" id="{3565C39A-0039-4F1A-AF54-D21B4DC3DDD3}"/>
              </a:ext>
            </a:extLst>
          </p:cNvPr>
          <p:cNvSpPr>
            <a:spLocks noGrp="1"/>
          </p:cNvSpPr>
          <p:nvPr>
            <p:ph sz="half" idx="1"/>
          </p:nvPr>
        </p:nvSpPr>
        <p:spPr>
          <a:xfrm>
            <a:off x="0" y="14288"/>
            <a:ext cx="9144000" cy="6858000"/>
          </a:xfrm>
          <a:solidFill>
            <a:schemeClr val="tx1">
              <a:lumMod val="95000"/>
              <a:lumOff val="5000"/>
            </a:schemeClr>
          </a:solidFill>
        </p:spPr>
        <p:txBody>
          <a:bodyPr/>
          <a:lstStyle/>
          <a:p>
            <a:pPr>
              <a:buFont typeface="Arial" charset="0"/>
              <a:buChar char="•"/>
              <a:defRPr/>
            </a:pPr>
            <a:endParaRPr lang="pt-BR" sz="2400" dirty="0">
              <a:solidFill>
                <a:schemeClr val="bg1"/>
              </a:solidFill>
            </a:endParaRPr>
          </a:p>
          <a:p>
            <a:pPr>
              <a:lnSpc>
                <a:spcPct val="150000"/>
              </a:lnSpc>
              <a:spcBef>
                <a:spcPts val="0"/>
              </a:spcBef>
              <a:buFont typeface="Arial" charset="0"/>
              <a:buNone/>
              <a:defRPr/>
            </a:pPr>
            <a:r>
              <a:rPr lang="pt-BR" sz="2400" dirty="0">
                <a:solidFill>
                  <a:schemeClr val="bg1"/>
                </a:solidFill>
              </a:rPr>
              <a:t>     </a:t>
            </a:r>
            <a:r>
              <a:rPr lang="pt-BR" b="1" dirty="0">
                <a:solidFill>
                  <a:schemeClr val="bg1"/>
                </a:solidFill>
                <a:latin typeface="+mj-lt"/>
              </a:rPr>
              <a:t>Existe um povo que a bandeira empresta </a:t>
            </a:r>
            <a:br>
              <a:rPr lang="pt-BR" b="1" dirty="0">
                <a:solidFill>
                  <a:schemeClr val="bg1"/>
                </a:solidFill>
                <a:latin typeface="+mj-lt"/>
              </a:rPr>
            </a:br>
            <a:r>
              <a:rPr lang="pt-BR" b="1" dirty="0" err="1">
                <a:solidFill>
                  <a:schemeClr val="bg1"/>
                </a:solidFill>
                <a:latin typeface="+mj-lt"/>
              </a:rPr>
              <a:t>P'ra</a:t>
            </a:r>
            <a:r>
              <a:rPr lang="pt-BR" b="1" dirty="0">
                <a:solidFill>
                  <a:schemeClr val="bg1"/>
                </a:solidFill>
                <a:latin typeface="+mj-lt"/>
              </a:rPr>
              <a:t> cobrir tanta infâmia e cobardia!... </a:t>
            </a:r>
            <a:br>
              <a:rPr lang="pt-BR" b="1" dirty="0">
                <a:solidFill>
                  <a:schemeClr val="bg1"/>
                </a:solidFill>
                <a:latin typeface="+mj-lt"/>
              </a:rPr>
            </a:br>
            <a:r>
              <a:rPr lang="pt-BR" b="1" dirty="0">
                <a:solidFill>
                  <a:schemeClr val="bg1"/>
                </a:solidFill>
                <a:latin typeface="+mj-lt"/>
              </a:rPr>
              <a:t>E deixa-a transformar-se nessa festa </a:t>
            </a:r>
            <a:br>
              <a:rPr lang="pt-BR" b="1" dirty="0">
                <a:solidFill>
                  <a:schemeClr val="bg1"/>
                </a:solidFill>
                <a:latin typeface="+mj-lt"/>
              </a:rPr>
            </a:br>
            <a:r>
              <a:rPr lang="pt-BR" b="1" dirty="0">
                <a:solidFill>
                  <a:schemeClr val="bg1"/>
                </a:solidFill>
                <a:latin typeface="+mj-lt"/>
              </a:rPr>
              <a:t>Em manto impuro de bacante fria!... </a:t>
            </a:r>
            <a:br>
              <a:rPr lang="pt-BR" b="1" dirty="0">
                <a:solidFill>
                  <a:schemeClr val="bg1"/>
                </a:solidFill>
                <a:latin typeface="+mj-lt"/>
              </a:rPr>
            </a:br>
            <a:r>
              <a:rPr lang="pt-BR" b="1" dirty="0">
                <a:solidFill>
                  <a:schemeClr val="bg1"/>
                </a:solidFill>
                <a:latin typeface="+mj-lt"/>
              </a:rPr>
              <a:t>Meu Deus! meu Deus! mas que bandeira é esta, </a:t>
            </a:r>
            <a:br>
              <a:rPr lang="pt-BR" b="1" dirty="0">
                <a:solidFill>
                  <a:schemeClr val="bg1"/>
                </a:solidFill>
                <a:latin typeface="+mj-lt"/>
              </a:rPr>
            </a:br>
            <a:r>
              <a:rPr lang="pt-BR" b="1" dirty="0">
                <a:solidFill>
                  <a:schemeClr val="bg1"/>
                </a:solidFill>
                <a:latin typeface="+mj-lt"/>
              </a:rPr>
              <a:t>Que impudente na gávea tripudia? </a:t>
            </a:r>
            <a:br>
              <a:rPr lang="pt-BR" b="1" dirty="0">
                <a:solidFill>
                  <a:schemeClr val="bg1"/>
                </a:solidFill>
                <a:latin typeface="+mj-lt"/>
              </a:rPr>
            </a:br>
            <a:r>
              <a:rPr lang="pt-BR" b="1" dirty="0">
                <a:solidFill>
                  <a:schemeClr val="bg1"/>
                </a:solidFill>
                <a:latin typeface="+mj-lt"/>
              </a:rPr>
              <a:t>Silêncio.  Musa... chora, e chora tanto </a:t>
            </a:r>
            <a:br>
              <a:rPr lang="pt-BR" b="1" dirty="0">
                <a:solidFill>
                  <a:schemeClr val="bg1"/>
                </a:solidFill>
                <a:latin typeface="+mj-lt"/>
              </a:rPr>
            </a:br>
            <a:r>
              <a:rPr lang="pt-BR" b="1" dirty="0">
                <a:solidFill>
                  <a:schemeClr val="bg1"/>
                </a:solidFill>
                <a:latin typeface="+mj-lt"/>
              </a:rPr>
              <a:t>Que o pavilhão se lave no teu pranto! ...  </a:t>
            </a:r>
          </a:p>
          <a:p>
            <a:pPr>
              <a:buFont typeface="Arial" charset="0"/>
              <a:buChar char="•"/>
              <a:defRPr/>
            </a:pPr>
            <a:endParaRPr lang="pt-BR" b="1" dirty="0"/>
          </a:p>
        </p:txBody>
      </p:sp>
      <p:pic>
        <p:nvPicPr>
          <p:cNvPr id="35844" name="Picture 7" descr="File:Slaves in chains (grayscale).png">
            <a:extLst>
              <a:ext uri="{FF2B5EF4-FFF2-40B4-BE49-F238E27FC236}">
                <a16:creationId xmlns:a16="http://schemas.microsoft.com/office/drawing/2014/main" id="{01504B3D-B2BF-4D13-AD2E-B8FC0E520F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650" y="4092575"/>
            <a:ext cx="2525713" cy="2779713"/>
          </a:xfrm>
          <a:prstGeom prst="rect">
            <a:avLst/>
          </a:prstGeom>
          <a:noFill/>
          <a:ln>
            <a:noFill/>
          </a:ln>
          <a:effectLst>
            <a:glow rad="228600">
              <a:schemeClr val="accent1">
                <a:satMod val="175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Retângulo 7">
            <a:extLst>
              <a:ext uri="{FF2B5EF4-FFF2-40B4-BE49-F238E27FC236}">
                <a16:creationId xmlns:a16="http://schemas.microsoft.com/office/drawing/2014/main" id="{3F8A346A-2928-4116-B282-660AD3A48210}"/>
              </a:ext>
            </a:extLst>
          </p:cNvPr>
          <p:cNvSpPr>
            <a:spLocks noChangeArrowheads="1"/>
          </p:cNvSpPr>
          <p:nvPr/>
        </p:nvSpPr>
        <p:spPr bwMode="auto">
          <a:xfrm>
            <a:off x="3708400" y="5981700"/>
            <a:ext cx="28432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altLang="pt-BR"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t>
            </a:r>
            <a:endParaRPr kumimoji="0" lang="pt-BR" altLang="pt-BR" sz="10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ço Reservado para Conteúdo 2">
            <a:extLst>
              <a:ext uri="{FF2B5EF4-FFF2-40B4-BE49-F238E27FC236}">
                <a16:creationId xmlns:a16="http://schemas.microsoft.com/office/drawing/2014/main" id="{7573882E-E1C1-4B97-9F4C-C9D4398B7B99}"/>
              </a:ext>
            </a:extLst>
          </p:cNvPr>
          <p:cNvSpPr>
            <a:spLocks noGrp="1"/>
          </p:cNvSpPr>
          <p:nvPr>
            <p:ph idx="1"/>
          </p:nvPr>
        </p:nvSpPr>
        <p:spPr>
          <a:xfrm>
            <a:off x="0" y="14288"/>
            <a:ext cx="9144000" cy="6858000"/>
          </a:xfrm>
          <a:solidFill>
            <a:schemeClr val="tx1"/>
          </a:solidFill>
        </p:spPr>
        <p:txBody>
          <a:bodyPr/>
          <a:lstStyle/>
          <a:p>
            <a:pPr>
              <a:buFont typeface="Arial" panose="020B0604020202020204" pitchFamily="34" charset="0"/>
              <a:buNone/>
            </a:pPr>
            <a:r>
              <a:rPr lang="pt-BR" altLang="pt-BR" b="1" dirty="0">
                <a:solidFill>
                  <a:schemeClr val="bg1"/>
                </a:solidFill>
              </a:rPr>
              <a:t>    </a:t>
            </a:r>
          </a:p>
          <a:p>
            <a:pPr marL="72000">
              <a:lnSpc>
                <a:spcPct val="150000"/>
              </a:lnSpc>
              <a:spcBef>
                <a:spcPts val="0"/>
              </a:spcBef>
              <a:buFont typeface="Arial" panose="020B0604020202020204" pitchFamily="34" charset="0"/>
              <a:buNone/>
            </a:pPr>
            <a:r>
              <a:rPr lang="pt-BR" altLang="pt-BR" sz="2800" b="1" dirty="0">
                <a:solidFill>
                  <a:schemeClr val="bg1"/>
                </a:solidFill>
              </a:rPr>
              <a:t> </a:t>
            </a:r>
            <a:r>
              <a:rPr lang="pt-BR" altLang="pt-BR" sz="2800" b="1" dirty="0">
                <a:solidFill>
                  <a:schemeClr val="bg1"/>
                </a:solidFill>
                <a:latin typeface="+mj-lt"/>
              </a:rPr>
              <a:t>Auriverde pendão de minha terra, </a:t>
            </a:r>
            <a:br>
              <a:rPr lang="pt-BR" altLang="pt-BR" sz="2800" b="1" dirty="0">
                <a:solidFill>
                  <a:schemeClr val="bg1"/>
                </a:solidFill>
                <a:latin typeface="+mj-lt"/>
              </a:rPr>
            </a:br>
            <a:r>
              <a:rPr lang="pt-BR" altLang="pt-BR" sz="2800" b="1" dirty="0">
                <a:solidFill>
                  <a:schemeClr val="bg1"/>
                </a:solidFill>
                <a:latin typeface="+mj-lt"/>
              </a:rPr>
              <a:t>Que a brisa do Brasil beija e balança, </a:t>
            </a:r>
            <a:br>
              <a:rPr lang="pt-BR" altLang="pt-BR" sz="2800" b="1" dirty="0">
                <a:solidFill>
                  <a:schemeClr val="bg1"/>
                </a:solidFill>
                <a:latin typeface="+mj-lt"/>
              </a:rPr>
            </a:br>
            <a:r>
              <a:rPr lang="pt-BR" altLang="pt-BR" sz="2800" b="1" dirty="0">
                <a:solidFill>
                  <a:schemeClr val="bg1"/>
                </a:solidFill>
                <a:latin typeface="+mj-lt"/>
              </a:rPr>
              <a:t>Estandarte que a luz do sol encerra </a:t>
            </a:r>
            <a:br>
              <a:rPr lang="pt-BR" altLang="pt-BR" sz="2800" b="1" dirty="0">
                <a:solidFill>
                  <a:schemeClr val="bg1"/>
                </a:solidFill>
                <a:latin typeface="+mj-lt"/>
              </a:rPr>
            </a:br>
            <a:r>
              <a:rPr lang="pt-BR" altLang="pt-BR" sz="2800" b="1" dirty="0">
                <a:solidFill>
                  <a:schemeClr val="bg1"/>
                </a:solidFill>
                <a:latin typeface="+mj-lt"/>
              </a:rPr>
              <a:t>E as promessas divinas da esperança... </a:t>
            </a:r>
            <a:br>
              <a:rPr lang="pt-BR" altLang="pt-BR" sz="2800" b="1" dirty="0">
                <a:solidFill>
                  <a:schemeClr val="bg1"/>
                </a:solidFill>
                <a:latin typeface="+mj-lt"/>
              </a:rPr>
            </a:br>
            <a:r>
              <a:rPr lang="pt-BR" altLang="pt-BR" sz="2800" b="1" dirty="0">
                <a:solidFill>
                  <a:schemeClr val="bg1"/>
                </a:solidFill>
                <a:latin typeface="+mj-lt"/>
              </a:rPr>
              <a:t>Tu que, da liberdade após a guerra, </a:t>
            </a:r>
            <a:br>
              <a:rPr lang="pt-BR" altLang="pt-BR" sz="2800" b="1" dirty="0">
                <a:solidFill>
                  <a:schemeClr val="bg1"/>
                </a:solidFill>
                <a:latin typeface="+mj-lt"/>
              </a:rPr>
            </a:br>
            <a:r>
              <a:rPr lang="pt-BR" altLang="pt-BR" sz="2800" b="1" dirty="0">
                <a:solidFill>
                  <a:schemeClr val="bg1"/>
                </a:solidFill>
                <a:latin typeface="+mj-lt"/>
              </a:rPr>
              <a:t>Foste hasteado dos heróis na lança </a:t>
            </a:r>
            <a:br>
              <a:rPr lang="pt-BR" altLang="pt-BR" sz="2800" b="1" dirty="0">
                <a:solidFill>
                  <a:schemeClr val="bg1"/>
                </a:solidFill>
                <a:latin typeface="+mj-lt"/>
              </a:rPr>
            </a:br>
            <a:r>
              <a:rPr lang="pt-BR" altLang="pt-BR" sz="2800" b="1" dirty="0">
                <a:solidFill>
                  <a:schemeClr val="bg1"/>
                </a:solidFill>
                <a:latin typeface="+mj-lt"/>
              </a:rPr>
              <a:t>Antes te houvessem roto na batalha, </a:t>
            </a:r>
            <a:br>
              <a:rPr lang="pt-BR" altLang="pt-BR" sz="2800" b="1" dirty="0">
                <a:solidFill>
                  <a:schemeClr val="bg1"/>
                </a:solidFill>
                <a:latin typeface="+mj-lt"/>
              </a:rPr>
            </a:br>
            <a:r>
              <a:rPr lang="pt-BR" altLang="pt-BR" sz="2800" b="1" dirty="0">
                <a:solidFill>
                  <a:schemeClr val="bg1"/>
                </a:solidFill>
                <a:latin typeface="+mj-lt"/>
              </a:rPr>
              <a:t>Que servires a um povo de mortalha!... </a:t>
            </a:r>
            <a:r>
              <a:rPr lang="pt-BR" altLang="pt-BR" sz="2800" dirty="0">
                <a:solidFill>
                  <a:schemeClr val="bg1"/>
                </a:solidFill>
                <a:latin typeface="+mj-lt"/>
              </a:rPr>
              <a:t> </a:t>
            </a:r>
          </a:p>
          <a:p>
            <a:endParaRPr lang="pt-BR" altLang="pt-BR" dirty="0"/>
          </a:p>
        </p:txBody>
      </p:sp>
      <p:pic>
        <p:nvPicPr>
          <p:cNvPr id="2" name="Imagem 1">
            <a:extLst>
              <a:ext uri="{FF2B5EF4-FFF2-40B4-BE49-F238E27FC236}">
                <a16:creationId xmlns:a16="http://schemas.microsoft.com/office/drawing/2014/main" id="{89FD1F43-B09B-4863-BA8C-7A3C7981DD65}"/>
              </a:ext>
            </a:extLst>
          </p:cNvPr>
          <p:cNvPicPr>
            <a:picLocks noChangeAspect="1"/>
          </p:cNvPicPr>
          <p:nvPr/>
        </p:nvPicPr>
        <p:blipFill>
          <a:blip r:embed="rId2"/>
          <a:stretch>
            <a:fillRect/>
          </a:stretch>
        </p:blipFill>
        <p:spPr>
          <a:xfrm>
            <a:off x="5940152" y="2171456"/>
            <a:ext cx="3080537" cy="2114317"/>
          </a:xfrm>
          <a:prstGeom prst="rect">
            <a:avLst/>
          </a:prstGeom>
          <a:ln>
            <a:noFill/>
          </a:ln>
          <a:effectLst>
            <a:glow rad="863600">
              <a:srgbClr val="00B050"/>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5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66">
                                            <p:txEl>
                                              <p:pRg st="1" end="1"/>
                                            </p:txEl>
                                          </p:spTgt>
                                        </p:tgtEl>
                                        <p:attrNameLst>
                                          <p:attrName>style.visibility</p:attrName>
                                        </p:attrNameLst>
                                      </p:cBhvr>
                                      <p:to>
                                        <p:strVal val="visible"/>
                                      </p:to>
                                    </p:set>
                                    <p:anim calcmode="lin" valueType="num">
                                      <p:cBhvr additive="base">
                                        <p:cTn id="7" dur="500" fill="hold"/>
                                        <p:tgtEl>
                                          <p:spTgt spid="3686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ítulo 1">
            <a:extLst>
              <a:ext uri="{FF2B5EF4-FFF2-40B4-BE49-F238E27FC236}">
                <a16:creationId xmlns:a16="http://schemas.microsoft.com/office/drawing/2014/main" id="{913F0E98-F812-4324-AD68-3940B3842309}"/>
              </a:ext>
            </a:extLst>
          </p:cNvPr>
          <p:cNvSpPr>
            <a:spLocks noGrp="1"/>
          </p:cNvSpPr>
          <p:nvPr>
            <p:ph type="title"/>
          </p:nvPr>
        </p:nvSpPr>
        <p:spPr/>
        <p:txBody>
          <a:bodyPr/>
          <a:lstStyle/>
          <a:p>
            <a:endParaRPr lang="pt-BR" altLang="pt-BR"/>
          </a:p>
        </p:txBody>
      </p:sp>
      <p:sp>
        <p:nvSpPr>
          <p:cNvPr id="37891" name="Espaço Reservado para Conteúdo 2">
            <a:extLst>
              <a:ext uri="{FF2B5EF4-FFF2-40B4-BE49-F238E27FC236}">
                <a16:creationId xmlns:a16="http://schemas.microsoft.com/office/drawing/2014/main" id="{6C357015-5671-4664-9E6E-B2898E0AC7F6}"/>
              </a:ext>
            </a:extLst>
          </p:cNvPr>
          <p:cNvSpPr>
            <a:spLocks noGrp="1"/>
          </p:cNvSpPr>
          <p:nvPr>
            <p:ph sz="half" idx="1"/>
          </p:nvPr>
        </p:nvSpPr>
        <p:spPr>
          <a:xfrm>
            <a:off x="0" y="14288"/>
            <a:ext cx="9144000" cy="6858000"/>
          </a:xfrm>
          <a:solidFill>
            <a:schemeClr val="tx1"/>
          </a:solidFill>
        </p:spPr>
        <p:txBody>
          <a:bodyPr/>
          <a:lstStyle/>
          <a:p>
            <a:pPr algn="ctr">
              <a:buFont typeface="Arial" panose="020B0604020202020204" pitchFamily="34" charset="0"/>
              <a:buNone/>
            </a:pPr>
            <a:r>
              <a:rPr lang="pt-BR" altLang="pt-BR" b="1" dirty="0">
                <a:solidFill>
                  <a:schemeClr val="bg1"/>
                </a:solidFill>
              </a:rPr>
              <a:t>    </a:t>
            </a:r>
            <a:r>
              <a:rPr lang="pt-BR" altLang="pt-BR" sz="2600" b="1" dirty="0">
                <a:solidFill>
                  <a:schemeClr val="bg1"/>
                </a:solidFill>
                <a:latin typeface="Arial Narrow" panose="020B0606020202030204" pitchFamily="34" charset="0"/>
              </a:rPr>
              <a:t>Fatalidade atroz que a mente esmaga! </a:t>
            </a:r>
            <a:br>
              <a:rPr lang="pt-BR" altLang="pt-BR" sz="2600" b="1" dirty="0">
                <a:solidFill>
                  <a:schemeClr val="bg1"/>
                </a:solidFill>
                <a:latin typeface="Arial Narrow" panose="020B0606020202030204" pitchFamily="34" charset="0"/>
              </a:rPr>
            </a:br>
            <a:r>
              <a:rPr lang="pt-BR" altLang="pt-BR" sz="2600" b="1" dirty="0">
                <a:solidFill>
                  <a:schemeClr val="bg1"/>
                </a:solidFill>
                <a:latin typeface="Arial Narrow" panose="020B0606020202030204" pitchFamily="34" charset="0"/>
              </a:rPr>
              <a:t>Extingue nesta hora o brigue imundo </a:t>
            </a:r>
            <a:br>
              <a:rPr lang="pt-BR" altLang="pt-BR" sz="2600" b="1" dirty="0">
                <a:solidFill>
                  <a:schemeClr val="bg1"/>
                </a:solidFill>
                <a:latin typeface="Arial Narrow" panose="020B0606020202030204" pitchFamily="34" charset="0"/>
              </a:rPr>
            </a:br>
            <a:r>
              <a:rPr lang="pt-BR" altLang="pt-BR" sz="2600" b="1" dirty="0">
                <a:solidFill>
                  <a:schemeClr val="bg1"/>
                </a:solidFill>
                <a:latin typeface="Arial Narrow" panose="020B0606020202030204" pitchFamily="34" charset="0"/>
              </a:rPr>
              <a:t>O trilho que Colombo abriu nas vagas, </a:t>
            </a:r>
            <a:br>
              <a:rPr lang="pt-BR" altLang="pt-BR" sz="2600" b="1" dirty="0">
                <a:solidFill>
                  <a:schemeClr val="bg1"/>
                </a:solidFill>
                <a:latin typeface="Arial Narrow" panose="020B0606020202030204" pitchFamily="34" charset="0"/>
              </a:rPr>
            </a:br>
            <a:r>
              <a:rPr lang="pt-BR" altLang="pt-BR" sz="2600" b="1" dirty="0">
                <a:solidFill>
                  <a:schemeClr val="bg1"/>
                </a:solidFill>
                <a:latin typeface="Arial Narrow" panose="020B0606020202030204" pitchFamily="34" charset="0"/>
              </a:rPr>
              <a:t>Como um íris no pélago profundo! </a:t>
            </a:r>
            <a:br>
              <a:rPr lang="pt-BR" altLang="pt-BR" sz="2600" b="1" dirty="0">
                <a:solidFill>
                  <a:schemeClr val="bg1"/>
                </a:solidFill>
                <a:latin typeface="Arial Narrow" panose="020B0606020202030204" pitchFamily="34" charset="0"/>
              </a:rPr>
            </a:br>
            <a:r>
              <a:rPr lang="pt-BR" altLang="pt-BR" sz="2600" b="1" dirty="0">
                <a:solidFill>
                  <a:schemeClr val="bg1"/>
                </a:solidFill>
                <a:latin typeface="Arial Narrow" panose="020B0606020202030204" pitchFamily="34" charset="0"/>
              </a:rPr>
              <a:t>Mas é infâmia demais! ... Da etérea plaga </a:t>
            </a:r>
            <a:br>
              <a:rPr lang="pt-BR" altLang="pt-BR" sz="2600" b="1" dirty="0">
                <a:solidFill>
                  <a:schemeClr val="bg1"/>
                </a:solidFill>
                <a:latin typeface="Arial Narrow" panose="020B0606020202030204" pitchFamily="34" charset="0"/>
              </a:rPr>
            </a:br>
            <a:r>
              <a:rPr lang="pt-BR" altLang="pt-BR" sz="2600" b="1" dirty="0">
                <a:solidFill>
                  <a:schemeClr val="bg1"/>
                </a:solidFill>
                <a:latin typeface="Arial Narrow" panose="020B0606020202030204" pitchFamily="34" charset="0"/>
              </a:rPr>
              <a:t>Levantai-vos, heróis do Novo Mundo! </a:t>
            </a:r>
            <a:br>
              <a:rPr lang="pt-BR" altLang="pt-BR" sz="2600" b="1" dirty="0">
                <a:solidFill>
                  <a:schemeClr val="bg1"/>
                </a:solidFill>
                <a:latin typeface="Arial Narrow" panose="020B0606020202030204" pitchFamily="34" charset="0"/>
              </a:rPr>
            </a:br>
            <a:r>
              <a:rPr lang="pt-BR" altLang="pt-BR" sz="2600" b="1" dirty="0">
                <a:solidFill>
                  <a:schemeClr val="bg1"/>
                </a:solidFill>
                <a:latin typeface="Arial Narrow" panose="020B0606020202030204" pitchFamily="34" charset="0"/>
              </a:rPr>
              <a:t>Andrada! arranca esse pendão dos ares! </a:t>
            </a:r>
            <a:br>
              <a:rPr lang="pt-BR" altLang="pt-BR" sz="2600" b="1" dirty="0">
                <a:solidFill>
                  <a:schemeClr val="bg1"/>
                </a:solidFill>
                <a:latin typeface="Arial Narrow" panose="020B0606020202030204" pitchFamily="34" charset="0"/>
              </a:rPr>
            </a:br>
            <a:r>
              <a:rPr lang="pt-BR" altLang="pt-BR" sz="2600" b="1" dirty="0">
                <a:solidFill>
                  <a:schemeClr val="bg1"/>
                </a:solidFill>
                <a:latin typeface="Arial Narrow" panose="020B0606020202030204" pitchFamily="34" charset="0"/>
              </a:rPr>
              <a:t>Colombo! fecha a porta dos teus mares !</a:t>
            </a:r>
          </a:p>
          <a:p>
            <a:endParaRPr lang="pt-BR" altLang="pt-BR" dirty="0">
              <a:solidFill>
                <a:schemeClr val="bg1"/>
              </a:solidFill>
            </a:endParaRPr>
          </a:p>
        </p:txBody>
      </p:sp>
      <p:pic>
        <p:nvPicPr>
          <p:cNvPr id="2" name="Imagem 1">
            <a:extLst>
              <a:ext uri="{FF2B5EF4-FFF2-40B4-BE49-F238E27FC236}">
                <a16:creationId xmlns:a16="http://schemas.microsoft.com/office/drawing/2014/main" id="{DE4DE147-38F4-41E7-948E-1E9339293A18}"/>
              </a:ext>
            </a:extLst>
          </p:cNvPr>
          <p:cNvPicPr>
            <a:picLocks noChangeAspect="1"/>
          </p:cNvPicPr>
          <p:nvPr/>
        </p:nvPicPr>
        <p:blipFill>
          <a:blip r:embed="rId2"/>
          <a:stretch>
            <a:fillRect/>
          </a:stretch>
        </p:blipFill>
        <p:spPr>
          <a:xfrm>
            <a:off x="2240868" y="3429000"/>
            <a:ext cx="4662264" cy="3261253"/>
          </a:xfrm>
          <a:prstGeom prst="rect">
            <a:avLst/>
          </a:prstGeom>
          <a:ln>
            <a:noFill/>
          </a:ln>
          <a:effectLst>
            <a:glow rad="1905000">
              <a:srgbClr val="00B0F0">
                <a:alpha val="40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660066"/>
        </a:solidFill>
        <a:effectLst/>
      </p:bgPr>
    </p:bg>
    <p:spTree>
      <p:nvGrpSpPr>
        <p:cNvPr id="1" name=""/>
        <p:cNvGrpSpPr/>
        <p:nvPr/>
      </p:nvGrpSpPr>
      <p:grpSpPr>
        <a:xfrm>
          <a:off x="0" y="0"/>
          <a:ext cx="0" cy="0"/>
          <a:chOff x="0" y="0"/>
          <a:chExt cx="0" cy="0"/>
        </a:xfrm>
      </p:grpSpPr>
      <p:grpSp>
        <p:nvGrpSpPr>
          <p:cNvPr id="38914" name="Grupo 7">
            <a:extLst>
              <a:ext uri="{FF2B5EF4-FFF2-40B4-BE49-F238E27FC236}">
                <a16:creationId xmlns:a16="http://schemas.microsoft.com/office/drawing/2014/main" id="{A4DECD23-A610-41BF-B2CB-CCC79688212E}"/>
              </a:ext>
            </a:extLst>
          </p:cNvPr>
          <p:cNvGrpSpPr>
            <a:grpSpLocks/>
          </p:cNvGrpSpPr>
          <p:nvPr/>
        </p:nvGrpSpPr>
        <p:grpSpPr bwMode="auto">
          <a:xfrm>
            <a:off x="1547664" y="801687"/>
            <a:ext cx="4679950" cy="5254625"/>
            <a:chOff x="1403648" y="1196752"/>
            <a:chExt cx="4680000" cy="5254926"/>
          </a:xfrm>
          <a:effectLst>
            <a:glow rad="127000">
              <a:srgbClr val="660066"/>
            </a:glow>
          </a:effectLst>
        </p:grpSpPr>
        <p:pic>
          <p:nvPicPr>
            <p:cNvPr id="38917" name="Picture 5" descr="escra">
              <a:extLst>
                <a:ext uri="{FF2B5EF4-FFF2-40B4-BE49-F238E27FC236}">
                  <a16:creationId xmlns:a16="http://schemas.microsoft.com/office/drawing/2014/main" id="{9CF7A26C-C77B-44F5-AE2A-B6F092FA8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356992"/>
              <a:ext cx="4680000" cy="3094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7" descr="semdefeito">
              <a:extLst>
                <a:ext uri="{FF2B5EF4-FFF2-40B4-BE49-F238E27FC236}">
                  <a16:creationId xmlns:a16="http://schemas.microsoft.com/office/drawing/2014/main" id="{9FF4C06B-9A34-448B-8D83-61B86213F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1196752"/>
              <a:ext cx="4680000" cy="191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15" name="Retângulo 8">
            <a:extLst>
              <a:ext uri="{FF2B5EF4-FFF2-40B4-BE49-F238E27FC236}">
                <a16:creationId xmlns:a16="http://schemas.microsoft.com/office/drawing/2014/main" id="{4C72EC3C-44C6-4EDC-B623-2CA68C04835F}"/>
              </a:ext>
            </a:extLst>
          </p:cNvPr>
          <p:cNvSpPr>
            <a:spLocks noChangeArrowheads="1"/>
          </p:cNvSpPr>
          <p:nvPr/>
        </p:nvSpPr>
        <p:spPr bwMode="auto">
          <a:xfrm>
            <a:off x="6652347" y="3939644"/>
            <a:ext cx="2232025" cy="923330"/>
          </a:xfrm>
          <a:prstGeom prst="rect">
            <a:avLst/>
          </a:prstGeom>
          <a:solidFill>
            <a:schemeClr val="bg1"/>
          </a:solidFill>
          <a:ln>
            <a:noFill/>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r>
              <a:rPr lang="pt-BR" altLang="pt-BR" dirty="0">
                <a:solidFill>
                  <a:prstClr val="black"/>
                </a:solidFill>
              </a:rPr>
              <a:t>Imagem: O Estado de São Paulo, 14 de abril de 1880.</a:t>
            </a:r>
          </a:p>
        </p:txBody>
      </p:sp>
      <p:sp>
        <p:nvSpPr>
          <p:cNvPr id="38916" name="Retângulo 10">
            <a:extLst>
              <a:ext uri="{FF2B5EF4-FFF2-40B4-BE49-F238E27FC236}">
                <a16:creationId xmlns:a16="http://schemas.microsoft.com/office/drawing/2014/main" id="{4435306A-D586-4E6D-9B09-ECD74659B1F5}"/>
              </a:ext>
            </a:extLst>
          </p:cNvPr>
          <p:cNvSpPr>
            <a:spLocks noChangeArrowheads="1"/>
          </p:cNvSpPr>
          <p:nvPr/>
        </p:nvSpPr>
        <p:spPr bwMode="auto">
          <a:xfrm>
            <a:off x="6575676" y="1256363"/>
            <a:ext cx="2286000" cy="1200329"/>
          </a:xfrm>
          <a:prstGeom prst="rect">
            <a:avLst/>
          </a:prstGeom>
          <a:solidFill>
            <a:schemeClr val="bg1"/>
          </a:solidFill>
          <a:ln>
            <a:noFill/>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altLang="pt-BR"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Imagem: O Estado de São Paulo, Publicado dia 4 de janeiro de 1881</a:t>
            </a:r>
            <a:r>
              <a:rPr kumimoji="0" lang="pt-BR" altLang="pt-BR" sz="1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8914"/>
                                        </p:tgtEl>
                                        <p:attrNameLst>
                                          <p:attrName>style.visibility</p:attrName>
                                        </p:attrNameLst>
                                      </p:cBhvr>
                                      <p:to>
                                        <p:strVal val="visible"/>
                                      </p:to>
                                    </p:set>
                                    <p:anim calcmode="lin" valueType="num">
                                      <p:cBhvr additive="base">
                                        <p:cTn id="7" dur="500" fill="hold"/>
                                        <p:tgtEl>
                                          <p:spTgt spid="38914"/>
                                        </p:tgtEl>
                                        <p:attrNameLst>
                                          <p:attrName>ppt_x</p:attrName>
                                        </p:attrNameLst>
                                      </p:cBhvr>
                                      <p:tavLst>
                                        <p:tav tm="0">
                                          <p:val>
                                            <p:strVal val="#ppt_x"/>
                                          </p:val>
                                        </p:tav>
                                        <p:tav tm="100000">
                                          <p:val>
                                            <p:strVal val="#ppt_x"/>
                                          </p:val>
                                        </p:tav>
                                      </p:tavLst>
                                    </p:anim>
                                    <p:anim calcmode="lin" valueType="num">
                                      <p:cBhvr additive="base">
                                        <p:cTn id="8" dur="500" fill="hold"/>
                                        <p:tgtEl>
                                          <p:spTgt spid="389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8916"/>
                                        </p:tgtEl>
                                        <p:attrNameLst>
                                          <p:attrName>style.visibility</p:attrName>
                                        </p:attrNameLst>
                                      </p:cBhvr>
                                      <p:to>
                                        <p:strVal val="visible"/>
                                      </p:to>
                                    </p:set>
                                    <p:anim calcmode="lin" valueType="num">
                                      <p:cBhvr additive="base">
                                        <p:cTn id="13" dur="500" fill="hold"/>
                                        <p:tgtEl>
                                          <p:spTgt spid="38916"/>
                                        </p:tgtEl>
                                        <p:attrNameLst>
                                          <p:attrName>ppt_x</p:attrName>
                                        </p:attrNameLst>
                                      </p:cBhvr>
                                      <p:tavLst>
                                        <p:tav tm="0">
                                          <p:val>
                                            <p:strVal val="#ppt_x"/>
                                          </p:val>
                                        </p:tav>
                                        <p:tav tm="100000">
                                          <p:val>
                                            <p:strVal val="#ppt_x"/>
                                          </p:val>
                                        </p:tav>
                                      </p:tavLst>
                                    </p:anim>
                                    <p:anim calcmode="lin" valueType="num">
                                      <p:cBhvr additive="base">
                                        <p:cTn id="14" dur="500" fill="hold"/>
                                        <p:tgtEl>
                                          <p:spTgt spid="389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8915"/>
                                        </p:tgtEl>
                                        <p:attrNameLst>
                                          <p:attrName>style.visibility</p:attrName>
                                        </p:attrNameLst>
                                      </p:cBhvr>
                                      <p:to>
                                        <p:strVal val="visible"/>
                                      </p:to>
                                    </p:set>
                                    <p:anim calcmode="lin" valueType="num">
                                      <p:cBhvr additive="base">
                                        <p:cTn id="19" dur="500" fill="hold"/>
                                        <p:tgtEl>
                                          <p:spTgt spid="38915"/>
                                        </p:tgtEl>
                                        <p:attrNameLst>
                                          <p:attrName>ppt_x</p:attrName>
                                        </p:attrNameLst>
                                      </p:cBhvr>
                                      <p:tavLst>
                                        <p:tav tm="0">
                                          <p:val>
                                            <p:strVal val="#ppt_x"/>
                                          </p:val>
                                        </p:tav>
                                        <p:tav tm="100000">
                                          <p:val>
                                            <p:strVal val="#ppt_x"/>
                                          </p:val>
                                        </p:tav>
                                      </p:tavLst>
                                    </p:anim>
                                    <p:anim calcmode="lin" valueType="num">
                                      <p:cBhvr additive="base">
                                        <p:cTn id="20" dur="500" fill="hold"/>
                                        <p:tgtEl>
                                          <p:spTgt spid="389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38916"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00B050"/>
        </a:solidFill>
        <a:effectLst/>
      </p:bgPr>
    </p:bg>
    <p:spTree>
      <p:nvGrpSpPr>
        <p:cNvPr id="1" name=""/>
        <p:cNvGrpSpPr/>
        <p:nvPr/>
      </p:nvGrpSpPr>
      <p:grpSpPr>
        <a:xfrm>
          <a:off x="0" y="0"/>
          <a:ext cx="0" cy="0"/>
          <a:chOff x="0" y="0"/>
          <a:chExt cx="0" cy="0"/>
        </a:xfrm>
      </p:grpSpPr>
      <p:graphicFrame>
        <p:nvGraphicFramePr>
          <p:cNvPr id="3" name="Tabela 2">
            <a:extLst>
              <a:ext uri="{FF2B5EF4-FFF2-40B4-BE49-F238E27FC236}">
                <a16:creationId xmlns:a16="http://schemas.microsoft.com/office/drawing/2014/main" id="{B9CAB3EA-0E20-4D3E-B80E-81EF07ABFB9C}"/>
              </a:ext>
            </a:extLst>
          </p:cNvPr>
          <p:cNvGraphicFramePr>
            <a:graphicFrameLocks noGrp="1"/>
          </p:cNvGraphicFramePr>
          <p:nvPr>
            <p:extLst>
              <p:ext uri="{D42A27DB-BD31-4B8C-83A1-F6EECF244321}">
                <p14:modId xmlns:p14="http://schemas.microsoft.com/office/powerpoint/2010/main" val="3545118025"/>
              </p:ext>
            </p:extLst>
          </p:nvPr>
        </p:nvGraphicFramePr>
        <p:xfrm>
          <a:off x="0" y="565147"/>
          <a:ext cx="9144000" cy="6997637"/>
        </p:xfrm>
        <a:graphic>
          <a:graphicData uri="http://schemas.openxmlformats.org/drawingml/2006/table">
            <a:tbl>
              <a:tblPr firstRow="1" firstCol="1" bandRow="1"/>
              <a:tblGrid>
                <a:gridCol w="1047873">
                  <a:extLst>
                    <a:ext uri="{9D8B030D-6E8A-4147-A177-3AD203B41FA5}">
                      <a16:colId xmlns:a16="http://schemas.microsoft.com/office/drawing/2014/main" val="3481112364"/>
                    </a:ext>
                  </a:extLst>
                </a:gridCol>
                <a:gridCol w="2299991">
                  <a:extLst>
                    <a:ext uri="{9D8B030D-6E8A-4147-A177-3AD203B41FA5}">
                      <a16:colId xmlns:a16="http://schemas.microsoft.com/office/drawing/2014/main" val="1278135568"/>
                    </a:ext>
                  </a:extLst>
                </a:gridCol>
                <a:gridCol w="1272401">
                  <a:extLst>
                    <a:ext uri="{9D8B030D-6E8A-4147-A177-3AD203B41FA5}">
                      <a16:colId xmlns:a16="http://schemas.microsoft.com/office/drawing/2014/main" val="1279209638"/>
                    </a:ext>
                  </a:extLst>
                </a:gridCol>
                <a:gridCol w="2686390">
                  <a:extLst>
                    <a:ext uri="{9D8B030D-6E8A-4147-A177-3AD203B41FA5}">
                      <a16:colId xmlns:a16="http://schemas.microsoft.com/office/drawing/2014/main" val="2971411174"/>
                    </a:ext>
                  </a:extLst>
                </a:gridCol>
                <a:gridCol w="1837345">
                  <a:extLst>
                    <a:ext uri="{9D8B030D-6E8A-4147-A177-3AD203B41FA5}">
                      <a16:colId xmlns:a16="http://schemas.microsoft.com/office/drawing/2014/main" val="2736546890"/>
                    </a:ext>
                  </a:extLst>
                </a:gridCol>
              </a:tblGrid>
              <a:tr h="611777">
                <a:tc>
                  <a:txBody>
                    <a:bodyPr/>
                    <a:lstStyle/>
                    <a:p>
                      <a:pPr algn="ctr">
                        <a:lnSpc>
                          <a:spcPct val="107000"/>
                        </a:lnSpc>
                        <a:spcAft>
                          <a:spcPts val="0"/>
                        </a:spcAft>
                      </a:pPr>
                      <a:r>
                        <a:rPr lang="pt-BR" sz="2000" b="1" dirty="0">
                          <a:effectLst/>
                          <a:latin typeface="Arial Narrow" panose="020B0606020202030204" pitchFamily="34" charset="0"/>
                          <a:ea typeface="Calibri" panose="020F0502020204030204" pitchFamily="34" charset="0"/>
                          <a:cs typeface="Times New Roman" panose="02020603050405020304" pitchFamily="18" charset="0"/>
                        </a:rPr>
                        <a:t>Geração </a:t>
                      </a:r>
                      <a:endParaRPr lang="pt-BR" sz="20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a:lnSpc>
                          <a:spcPct val="107000"/>
                        </a:lnSpc>
                        <a:spcAft>
                          <a:spcPts val="0"/>
                        </a:spcAft>
                      </a:pPr>
                      <a:r>
                        <a:rPr lang="pt-BR" sz="2000" b="1" dirty="0">
                          <a:effectLst/>
                          <a:latin typeface="Arial Narrow" panose="020B0606020202030204" pitchFamily="34" charset="0"/>
                          <a:ea typeface="Calibri" panose="020F0502020204030204" pitchFamily="34" charset="0"/>
                          <a:cs typeface="Times New Roman" panose="02020603050405020304" pitchFamily="18" charset="0"/>
                        </a:rPr>
                        <a:t>Denominação</a:t>
                      </a:r>
                      <a:endParaRPr lang="pt-BR" sz="20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a:lnSpc>
                          <a:spcPct val="107000"/>
                        </a:lnSpc>
                        <a:spcAft>
                          <a:spcPts val="0"/>
                        </a:spcAft>
                      </a:pPr>
                      <a:r>
                        <a:rPr lang="pt-BR" sz="2000" b="1" dirty="0">
                          <a:effectLst/>
                          <a:latin typeface="Arial Narrow" panose="020B0606020202030204" pitchFamily="34" charset="0"/>
                          <a:ea typeface="Calibri" panose="020F0502020204030204" pitchFamily="34" charset="0"/>
                          <a:cs typeface="Times New Roman" panose="02020603050405020304" pitchFamily="18" charset="0"/>
                        </a:rPr>
                        <a:t>Componentes</a:t>
                      </a:r>
                      <a:endParaRPr lang="pt-BR" sz="20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a:lnSpc>
                          <a:spcPct val="107000"/>
                        </a:lnSpc>
                        <a:spcAft>
                          <a:spcPts val="0"/>
                        </a:spcAft>
                      </a:pPr>
                      <a:r>
                        <a:rPr lang="pt-BR" sz="2000" b="1" dirty="0">
                          <a:effectLst/>
                          <a:latin typeface="Arial Narrow" panose="020B0606020202030204" pitchFamily="34" charset="0"/>
                          <a:ea typeface="Calibri" panose="020F0502020204030204" pitchFamily="34" charset="0"/>
                          <a:cs typeface="Times New Roman" panose="02020603050405020304" pitchFamily="18" charset="0"/>
                        </a:rPr>
                        <a:t>Modelos Poéticos</a:t>
                      </a:r>
                      <a:endParaRPr lang="pt-BR" sz="20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tc>
                  <a:txBody>
                    <a:bodyPr/>
                    <a:lstStyle/>
                    <a:p>
                      <a:pPr algn="ctr">
                        <a:lnSpc>
                          <a:spcPct val="107000"/>
                        </a:lnSpc>
                        <a:spcAft>
                          <a:spcPts val="0"/>
                        </a:spcAft>
                      </a:pPr>
                      <a:r>
                        <a:rPr lang="pt-BR" sz="2000" b="1" dirty="0">
                          <a:effectLst/>
                          <a:latin typeface="Arial Narrow" panose="020B0606020202030204" pitchFamily="34" charset="0"/>
                          <a:ea typeface="Calibri" panose="020F0502020204030204" pitchFamily="34" charset="0"/>
                          <a:cs typeface="Times New Roman" panose="02020603050405020304" pitchFamily="18" charset="0"/>
                        </a:rPr>
                        <a:t>Temas</a:t>
                      </a:r>
                      <a:endParaRPr lang="pt-BR" sz="20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CFF"/>
                    </a:solidFill>
                  </a:tcPr>
                </a:tc>
                <a:extLst>
                  <a:ext uri="{0D108BD9-81ED-4DB2-BD59-A6C34878D82A}">
                    <a16:rowId xmlns:a16="http://schemas.microsoft.com/office/drawing/2014/main" val="1058504256"/>
                  </a:ext>
                </a:extLst>
              </a:tr>
              <a:tr h="1976710">
                <a:tc>
                  <a:txBody>
                    <a:bodyPr/>
                    <a:lstStyle/>
                    <a:p>
                      <a:pPr algn="ctr">
                        <a:lnSpc>
                          <a:spcPct val="100000"/>
                        </a:lnSpc>
                        <a:spcAft>
                          <a:spcPts val="0"/>
                        </a:spcAft>
                      </a:pPr>
                      <a:r>
                        <a:rPr lang="pt-BR" sz="2000" b="1" dirty="0">
                          <a:effectLst/>
                          <a:highlight>
                            <a:srgbClr val="FF0066"/>
                          </a:highlight>
                          <a:latin typeface="Arial Narrow" panose="020B0606020202030204" pitchFamily="34" charset="0"/>
                          <a:ea typeface="Calibri" panose="020F0502020204030204" pitchFamily="34" charset="0"/>
                          <a:cs typeface="Times New Roman" panose="02020603050405020304" pitchFamily="18" charset="0"/>
                        </a:rPr>
                        <a:t>1ª</a:t>
                      </a:r>
                    </a:p>
                    <a:p>
                      <a:pPr algn="ctr">
                        <a:lnSpc>
                          <a:spcPct val="100000"/>
                        </a:lnSpc>
                        <a:spcAft>
                          <a:spcPts val="0"/>
                        </a:spcAft>
                      </a:pPr>
                      <a:r>
                        <a:rPr lang="pt-BR" sz="2000" b="1" dirty="0">
                          <a:effectLst/>
                          <a:highlight>
                            <a:srgbClr val="FF0066"/>
                          </a:highlight>
                          <a:latin typeface="Arial Narrow" panose="020B0606020202030204" pitchFamily="34"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Nacionalista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Gonçalves de</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Magalhães </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Gonçalves Dias</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-François-René de Chateaubriand  - Alphonse Marie Louis de </a:t>
                      </a:r>
                      <a:r>
                        <a:rPr lang="pt-BR" sz="1900" dirty="0" err="1">
                          <a:effectLst/>
                          <a:latin typeface="Arial Narrow" panose="020B0606020202030204" pitchFamily="34" charset="0"/>
                          <a:ea typeface="Calibri" panose="020F0502020204030204" pitchFamily="34" charset="0"/>
                          <a:cs typeface="Times New Roman" panose="02020603050405020304" pitchFamily="18" charset="0"/>
                        </a:rPr>
                        <a:t>Prat</a:t>
                      </a:r>
                      <a:r>
                        <a:rPr lang="pt-BR" sz="1900" dirty="0">
                          <a:effectLst/>
                          <a:latin typeface="Arial Narrow" panose="020B0606020202030204" pitchFamily="34" charset="0"/>
                          <a:ea typeface="Calibri" panose="020F0502020204030204" pitchFamily="34" charset="0"/>
                          <a:cs typeface="Times New Roman" panose="02020603050405020304" pitchFamily="18" charset="0"/>
                        </a:rPr>
                        <a:t> de Lamartine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O índio;</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A saudade da Pátria;</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A natureza;</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A religiosidade;</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O amor impossível.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72604688"/>
                  </a:ext>
                </a:extLst>
              </a:tr>
              <a:tr h="2541484">
                <a:tc>
                  <a:txBody>
                    <a:bodyPr/>
                    <a:lstStyle/>
                    <a:p>
                      <a:pPr algn="ctr">
                        <a:lnSpc>
                          <a:spcPct val="100000"/>
                        </a:lnSpc>
                        <a:spcAft>
                          <a:spcPts val="0"/>
                        </a:spcAft>
                      </a:pPr>
                      <a:r>
                        <a:rPr lang="pt-BR" sz="2000" b="1" dirty="0">
                          <a:effectLst/>
                          <a:highlight>
                            <a:srgbClr val="FF0066"/>
                          </a:highlight>
                          <a:latin typeface="Arial Narrow" panose="020B0606020202030204" pitchFamily="34" charset="0"/>
                          <a:ea typeface="Calibri" panose="020F0502020204030204" pitchFamily="34" charset="0"/>
                          <a:cs typeface="Times New Roman" panose="02020603050405020304" pitchFamily="18" charset="0"/>
                        </a:rPr>
                        <a:t>2ª</a:t>
                      </a:r>
                    </a:p>
                    <a:p>
                      <a:pPr algn="ctr">
                        <a:lnSpc>
                          <a:spcPct val="100000"/>
                        </a:lnSpc>
                        <a:spcAft>
                          <a:spcPts val="0"/>
                        </a:spcAft>
                      </a:pPr>
                      <a:r>
                        <a:rPr lang="pt-BR" sz="2000" b="1" dirty="0">
                          <a:effectLst/>
                          <a:highlight>
                            <a:srgbClr val="FF0066"/>
                          </a:highlight>
                          <a:latin typeface="Arial Narrow" panose="020B0606020202030204" pitchFamily="34"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MAL DO SÉCULO</a:t>
                      </a:r>
                    </a:p>
                    <a:p>
                      <a:pPr marL="0" indent="0" algn="just">
                        <a:lnSpc>
                          <a:spcPct val="100000"/>
                        </a:lnSpc>
                        <a:spcAft>
                          <a:spcPts val="0"/>
                        </a:spcAft>
                        <a:buFontTx/>
                        <a:buNone/>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BAYRONISTA</a:t>
                      </a:r>
                    </a:p>
                    <a:p>
                      <a:pPr marL="0" indent="0" algn="just">
                        <a:lnSpc>
                          <a:spcPct val="100000"/>
                        </a:lnSpc>
                        <a:spcAft>
                          <a:spcPts val="0"/>
                        </a:spcAft>
                        <a:buFontTx/>
                        <a:buNone/>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ULTRARROMÂNTICA</a:t>
                      </a:r>
                    </a:p>
                    <a:p>
                      <a:pPr algn="just">
                        <a:lnSpc>
                          <a:spcPct val="100000"/>
                        </a:lnSpc>
                        <a:spcAft>
                          <a:spcPts val="0"/>
                        </a:spcAft>
                      </a:pPr>
                      <a:endParaRPr lang="pt-BR" sz="1900" dirty="0">
                        <a:effectLst/>
                        <a:latin typeface="Arial Narrow" panose="020B0606020202030204" pitchFamily="34" charset="0"/>
                        <a:ea typeface="Calibri" panose="020F0502020204030204" pitchFamily="34" charset="0"/>
                        <a:cs typeface="Times New Roman" panose="02020603050405020304" pitchFamily="18" charset="0"/>
                      </a:endParaRP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Individualista ou</a:t>
                      </a:r>
                    </a:p>
                    <a:p>
                      <a:pPr algn="just">
                        <a:lnSpc>
                          <a:spcPct val="100000"/>
                        </a:lnSpc>
                        <a:spcAft>
                          <a:spcPts val="0"/>
                        </a:spcAft>
                      </a:pPr>
                      <a:r>
                        <a:rPr lang="pt-BR" sz="1900" b="1" dirty="0">
                          <a:effectLst/>
                          <a:highlight>
                            <a:srgbClr val="FFFF00"/>
                          </a:highlight>
                          <a:latin typeface="Arial Narrow" panose="020B0606020202030204" pitchFamily="34" charset="0"/>
                          <a:ea typeface="Calibri" panose="020F0502020204030204" pitchFamily="34" charset="0"/>
                          <a:cs typeface="Times New Roman" panose="02020603050405020304" pitchFamily="18" charset="0"/>
                        </a:rPr>
                        <a:t>Subjetivista</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Álvaro de Azevedo;</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-Casimiro de abreu;</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-Fagundes Varela  </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-Junqueira Freire</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en-US" sz="1900" dirty="0">
                          <a:effectLst/>
                          <a:latin typeface="Arial Narrow" panose="020B0606020202030204" pitchFamily="34" charset="0"/>
                          <a:ea typeface="Calibri" panose="020F0502020204030204" pitchFamily="34" charset="0"/>
                          <a:cs typeface="Times New Roman" panose="02020603050405020304" pitchFamily="18" charset="0"/>
                        </a:rPr>
                        <a:t>-George Gordon Byron </a:t>
                      </a:r>
                    </a:p>
                    <a:p>
                      <a:pPr algn="just">
                        <a:lnSpc>
                          <a:spcPct val="100000"/>
                        </a:lnSpc>
                        <a:spcAft>
                          <a:spcPts val="0"/>
                        </a:spcAft>
                      </a:pPr>
                      <a:r>
                        <a:rPr lang="en-US" sz="1900" dirty="0">
                          <a:effectLst/>
                          <a:latin typeface="Arial Narrow" panose="020B0606020202030204" pitchFamily="34" charset="0"/>
                          <a:ea typeface="Calibri" panose="020F0502020204030204" pitchFamily="34" charset="0"/>
                          <a:cs typeface="Times New Roman" panose="02020603050405020304" pitchFamily="18" charset="0"/>
                        </a:rPr>
                        <a:t>(</a:t>
                      </a:r>
                      <a:r>
                        <a:rPr lang="en-US" sz="1900" b="1" dirty="0">
                          <a:effectLst/>
                          <a:latin typeface="Arial Narrow" panose="020B0606020202030204" pitchFamily="34" charset="0"/>
                          <a:ea typeface="Calibri" panose="020F0502020204030204" pitchFamily="34" charset="0"/>
                          <a:cs typeface="Times New Roman" panose="02020603050405020304" pitchFamily="18" charset="0"/>
                        </a:rPr>
                        <a:t>Lord Byron</a:t>
                      </a:r>
                      <a:r>
                        <a:rPr lang="pt-BR" sz="1900" b="1" dirty="0">
                          <a:effectLst/>
                          <a:latin typeface="Arial Narrow" panose="020B0606020202030204" pitchFamily="34" charset="0"/>
                          <a:ea typeface="Calibri" panose="020F0502020204030204" pitchFamily="34" charset="0"/>
                          <a:cs typeface="Times New Roman" panose="02020603050405020304" pitchFamily="18" charset="0"/>
                        </a:rPr>
                        <a:t>)</a:t>
                      </a:r>
                    </a:p>
                    <a:p>
                      <a:pPr algn="just">
                        <a:lnSpc>
                          <a:spcPct val="100000"/>
                        </a:lnSpc>
                        <a:spcAft>
                          <a:spcPts val="0"/>
                        </a:spcAft>
                      </a:pPr>
                      <a:r>
                        <a:rPr lang="en-US" sz="1900" dirty="0">
                          <a:effectLst/>
                          <a:latin typeface="Arial Narrow" panose="020B0606020202030204" pitchFamily="34" charset="0"/>
                          <a:ea typeface="Calibri" panose="020F0502020204030204" pitchFamily="34" charset="0"/>
                          <a:cs typeface="Times New Roman" panose="02020603050405020304" pitchFamily="18" charset="0"/>
                        </a:rPr>
                        <a:t> </a:t>
                      </a:r>
                      <a:endParaRPr lang="pt-BR" sz="1900" dirty="0">
                        <a:effectLst/>
                        <a:latin typeface="Arial Narrow" panose="020B0606020202030204" pitchFamily="34" charset="0"/>
                        <a:ea typeface="Calibri" panose="020F0502020204030204" pitchFamily="34" charset="0"/>
                        <a:cs typeface="Times New Roman" panose="02020603050405020304" pitchFamily="18" charset="0"/>
                      </a:endParaRPr>
                    </a:p>
                    <a:p>
                      <a:pPr algn="just">
                        <a:lnSpc>
                          <a:spcPct val="100000"/>
                        </a:lnSpc>
                        <a:spcAft>
                          <a:spcPts val="0"/>
                        </a:spcAft>
                      </a:pPr>
                      <a:r>
                        <a:rPr lang="en-US" sz="1900" dirty="0">
                          <a:effectLst/>
                          <a:latin typeface="Arial Narrow" panose="020B0606020202030204" pitchFamily="34" charset="0"/>
                          <a:ea typeface="Calibri" panose="020F0502020204030204" pitchFamily="34" charset="0"/>
                          <a:cs typeface="Times New Roman" panose="02020603050405020304" pitchFamily="18" charset="0"/>
                        </a:rPr>
                        <a:t>-Alfred Louis Charles de </a:t>
                      </a:r>
                      <a:r>
                        <a:rPr lang="en-US" sz="1900" b="1" dirty="0">
                          <a:effectLst/>
                          <a:latin typeface="Arial Narrow" panose="020B0606020202030204" pitchFamily="34" charset="0"/>
                          <a:ea typeface="Calibri" panose="020F0502020204030204" pitchFamily="34" charset="0"/>
                          <a:cs typeface="Times New Roman" panose="02020603050405020304" pitchFamily="18" charset="0"/>
                        </a:rPr>
                        <a:t>Musset</a:t>
                      </a:r>
                      <a:endParaRPr lang="pt-BR" sz="19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A dúvida;</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O tédio;</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A orgia;</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A morte;</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A infância;</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O medo do amor;</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O sofrimento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938194185"/>
                  </a:ext>
                </a:extLst>
              </a:tr>
              <a:tr h="1694323">
                <a:tc>
                  <a:txBody>
                    <a:bodyPr/>
                    <a:lstStyle/>
                    <a:p>
                      <a:pPr algn="ctr">
                        <a:lnSpc>
                          <a:spcPct val="100000"/>
                        </a:lnSpc>
                        <a:spcAft>
                          <a:spcPts val="0"/>
                        </a:spcAft>
                      </a:pPr>
                      <a:r>
                        <a:rPr lang="pt-BR" sz="2000" b="1" dirty="0">
                          <a:effectLst/>
                          <a:highlight>
                            <a:srgbClr val="FF0066"/>
                          </a:highlight>
                          <a:latin typeface="Arial Narrow" panose="020B0606020202030204" pitchFamily="34" charset="0"/>
                          <a:ea typeface="Calibri" panose="020F0502020204030204" pitchFamily="34" charset="0"/>
                          <a:cs typeface="Times New Roman" panose="02020603050405020304" pitchFamily="18" charset="0"/>
                        </a:rPr>
                        <a:t>3ª</a:t>
                      </a:r>
                    </a:p>
                    <a:p>
                      <a:pPr algn="ctr">
                        <a:lnSpc>
                          <a:spcPct val="100000"/>
                        </a:lnSpc>
                        <a:spcAft>
                          <a:spcPts val="0"/>
                        </a:spcAft>
                      </a:pPr>
                      <a:r>
                        <a:rPr lang="pt-BR" sz="2000" b="1" dirty="0">
                          <a:effectLst/>
                          <a:highlight>
                            <a:srgbClr val="FF0066"/>
                          </a:highlight>
                          <a:latin typeface="Arial Narrow" panose="020B0606020202030204" pitchFamily="34" charset="0"/>
                          <a:ea typeface="Calibri" panose="020F0502020204030204" pitchFamily="34" charset="0"/>
                          <a:cs typeface="Times New Roman" panose="02020603050405020304" pitchFamily="18" charset="0"/>
                        </a:rPr>
                        <a:t>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Liberal ou Social</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ou Condoreira ou Hugoana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Castro Alves </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Vitor Hugo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-Defesa das causas humanitárias;</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-Denúncia da</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 escravidão;</a:t>
                      </a:r>
                    </a:p>
                    <a:p>
                      <a:pPr algn="just">
                        <a:lnSpc>
                          <a:spcPct val="100000"/>
                        </a:lnSpc>
                        <a:spcAft>
                          <a:spcPts val="0"/>
                        </a:spcAft>
                      </a:pPr>
                      <a:r>
                        <a:rPr lang="pt-BR" sz="1900" dirty="0">
                          <a:effectLst/>
                          <a:latin typeface="Arial Narrow" panose="020B0606020202030204" pitchFamily="34" charset="0"/>
                          <a:ea typeface="Calibri" panose="020F0502020204030204" pitchFamily="34" charset="0"/>
                          <a:cs typeface="Times New Roman" panose="02020603050405020304" pitchFamily="18" charset="0"/>
                        </a:rPr>
                        <a:t>-Amor erótico.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83401371"/>
                  </a:ext>
                </a:extLst>
              </a:tr>
            </a:tbl>
          </a:graphicData>
        </a:graphic>
      </p:graphicFrame>
      <p:sp>
        <p:nvSpPr>
          <p:cNvPr id="4" name="Rectangle 1">
            <a:extLst>
              <a:ext uri="{FF2B5EF4-FFF2-40B4-BE49-F238E27FC236}">
                <a16:creationId xmlns:a16="http://schemas.microsoft.com/office/drawing/2014/main" id="{730614F1-D171-4AA3-8EC2-53A8F85573C0}"/>
              </a:ext>
            </a:extLst>
          </p:cNvPr>
          <p:cNvSpPr>
            <a:spLocks noChangeArrowheads="1"/>
          </p:cNvSpPr>
          <p:nvPr/>
        </p:nvSpPr>
        <p:spPr bwMode="auto">
          <a:xfrm>
            <a:off x="1979712" y="1532141"/>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 name="CaixaDeTexto 4">
            <a:extLst>
              <a:ext uri="{FF2B5EF4-FFF2-40B4-BE49-F238E27FC236}">
                <a16:creationId xmlns:a16="http://schemas.microsoft.com/office/drawing/2014/main" id="{5FC2F1F4-6E27-4917-91D5-3C235ABC01D4}"/>
              </a:ext>
            </a:extLst>
          </p:cNvPr>
          <p:cNvSpPr txBox="1"/>
          <p:nvPr/>
        </p:nvSpPr>
        <p:spPr>
          <a:xfrm>
            <a:off x="161764" y="41926"/>
            <a:ext cx="8820472" cy="523220"/>
          </a:xfrm>
          <a:prstGeom prst="rect">
            <a:avLst/>
          </a:prstGeom>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2800" b="1" i="0" u="none" strike="noStrike" kern="1200" cap="none" spc="0" normalizeH="0" baseline="0" noProof="0" dirty="0">
                <a:ln>
                  <a:noFill/>
                </a:ln>
                <a:solidFill>
                  <a:prstClr val="white"/>
                </a:solidFill>
                <a:effectLst/>
                <a:uLnTx/>
                <a:uFillTx/>
                <a:latin typeface="Arial Narrow" panose="020B0606020202030204" pitchFamily="34" charset="0"/>
                <a:ea typeface="Calibri" panose="020F0502020204030204" pitchFamily="34" charset="0"/>
                <a:cs typeface="Times New Roman" panose="02020603050405020304" pitchFamily="18" charset="0"/>
              </a:rPr>
              <a:t>VISÃO DIDÁTICA DA POESIA ROMÂNTICA EM GERAÇÕES</a:t>
            </a:r>
            <a:endParaRPr kumimoji="0" lang="pt-BR" sz="2800" b="0" i="0" u="none" strike="noStrike" kern="120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857690199"/>
      </p:ext>
    </p:extLst>
  </p:cSld>
  <p:clrMapOvr>
    <a:masterClrMapping/>
  </p:clrMapOvr>
  <mc:AlternateContent xmlns:mc="http://schemas.openxmlformats.org/markup-compatibility/2006" xmlns:p14="http://schemas.microsoft.com/office/powerpoint/2010/main">
    <mc:Choice Requires="p14">
      <p:transition spd="slow" p14:dur="375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rgbClr val="FF3399"/>
            </a:gs>
            <a:gs pos="25000">
              <a:schemeClr val="bg2">
                <a:tint val="83000"/>
                <a:satMod val="320000"/>
              </a:schemeClr>
            </a:gs>
            <a:gs pos="100000">
              <a:schemeClr val="bg2">
                <a:shade val="15000"/>
                <a:satMod val="320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1986" name="Picture 5" descr="Figura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rot="-858052">
            <a:off x="1476375" y="333375"/>
            <a:ext cx="3087688"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Text Box 6"/>
          <p:cNvSpPr txBox="1">
            <a:spLocks noChangeArrowheads="1"/>
          </p:cNvSpPr>
          <p:nvPr/>
        </p:nvSpPr>
        <p:spPr bwMode="auto">
          <a:xfrm>
            <a:off x="3168650" y="5659438"/>
            <a:ext cx="5975350" cy="1198562"/>
          </a:xfrm>
          <a:prstGeom prst="rect">
            <a:avLst/>
          </a:prstGeom>
          <a:solidFill>
            <a:schemeClr val="accent4"/>
          </a:solidFill>
          <a:ln w="9525">
            <a:solidFill>
              <a:srgbClr val="00CCFF"/>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pt-BR" sz="7200" b="0" i="0" u="none" strike="noStrike" kern="1200" cap="none" spc="0" normalizeH="0" baseline="0" noProof="0" dirty="0">
                <a:ln>
                  <a:noFill/>
                </a:ln>
                <a:solidFill>
                  <a:srgbClr val="CC0000"/>
                </a:solidFill>
                <a:effectLst/>
                <a:uLnTx/>
                <a:uFillTx/>
                <a:latin typeface="Arial" charset="0"/>
                <a:ea typeface="+mn-ea"/>
                <a:cs typeface="Arial" charset="0"/>
              </a:rPr>
              <a:t>Exercitando...</a:t>
            </a:r>
          </a:p>
        </p:txBody>
      </p:sp>
    </p:spTree>
    <p:extLst>
      <p:ext uri="{BB962C8B-B14F-4D97-AF65-F5344CB8AC3E}">
        <p14:creationId xmlns:p14="http://schemas.microsoft.com/office/powerpoint/2010/main" val="41456053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a:extLst>
              <a:ext uri="{FF2B5EF4-FFF2-40B4-BE49-F238E27FC236}">
                <a16:creationId xmlns:a16="http://schemas.microsoft.com/office/drawing/2014/main" id="{29162D6C-B4BD-4336-9EA3-2F9F0F41CC82}"/>
              </a:ext>
            </a:extLst>
          </p:cNvPr>
          <p:cNvSpPr txBox="1">
            <a:spLocks noChangeArrowheads="1"/>
          </p:cNvSpPr>
          <p:nvPr/>
        </p:nvSpPr>
        <p:spPr bwMode="auto">
          <a:xfrm>
            <a:off x="467544" y="228123"/>
            <a:ext cx="8208912" cy="6124754"/>
          </a:xfrm>
          <a:prstGeom prst="rect">
            <a:avLst/>
          </a:prstGeom>
          <a:solidFill>
            <a:schemeClr val="bg1"/>
          </a:solid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pt-BR" altLang="pt-BR" sz="1600" b="1" dirty="0"/>
              <a:t>Respondam: </a:t>
            </a:r>
          </a:p>
          <a:p>
            <a:pPr algn="just" eaLnBrk="1" hangingPunct="1"/>
            <a:endParaRPr lang="pt-BR" altLang="pt-BR" sz="1600" b="1" dirty="0"/>
          </a:p>
          <a:p>
            <a:pPr algn="just" eaLnBrk="1" hangingPunct="1"/>
            <a:r>
              <a:rPr lang="pt-BR" altLang="pt-BR" dirty="0"/>
              <a:t> "Quantas coisas (...) brotam ainda hoje, modas, bailes, livros, painéis, primores de toda casta, que amanhã já são pó ou cisco? Em um tempo em que não mais se pode ler, pois o ímpeto da vida mal consente folhear o livro, que à noite deixou de ser novidade e caiu na voga; no meio desse turbilhão que nos arrasta, que vinha fazer uma obra séria e refletida? Perca pois a crítica esse costume em que está de exigir, em cada romance que lhe dão, um poema."</a:t>
            </a:r>
          </a:p>
          <a:p>
            <a:pPr algn="just" eaLnBrk="1" hangingPunct="1"/>
            <a:br>
              <a:rPr lang="pt-BR" altLang="pt-BR" dirty="0"/>
            </a:br>
            <a:r>
              <a:rPr lang="pt-BR" altLang="pt-BR" dirty="0"/>
              <a:t>As proposições anteriores de José de Alencar fazem alusão a um problema característico do movimento romântico. Aponte-o:</a:t>
            </a:r>
          </a:p>
          <a:p>
            <a:pPr algn="just" eaLnBrk="1" hangingPunct="1"/>
            <a:br>
              <a:rPr lang="pt-BR" altLang="pt-BR" dirty="0"/>
            </a:br>
            <a:r>
              <a:rPr lang="pt-BR" altLang="pt-BR" dirty="0"/>
              <a:t>a)</a:t>
            </a:r>
            <a:r>
              <a:rPr lang="pt-BR" altLang="pt-BR" b="1" dirty="0"/>
              <a:t> </a:t>
            </a:r>
            <a:r>
              <a:rPr lang="pt-BR" altLang="pt-BR" dirty="0"/>
              <a:t>O movimento romântico, afeito ao lirismo e à sentimentalidade, busca realizar uma prosa fundamentalmente impregnada de valores poéticos.</a:t>
            </a:r>
          </a:p>
          <a:p>
            <a:pPr algn="just" eaLnBrk="1" hangingPunct="1"/>
            <a:r>
              <a:rPr lang="pt-BR" altLang="pt-BR" dirty="0"/>
              <a:t>b)</a:t>
            </a:r>
            <a:r>
              <a:rPr lang="pt-BR" altLang="pt-BR" b="1" dirty="0"/>
              <a:t>  </a:t>
            </a:r>
            <a:r>
              <a:rPr lang="pt-BR" altLang="pt-BR" dirty="0"/>
              <a:t>O autor preocupa-se em satisfazer o gosto de um público pouco exigente no que diz respeito a obras de acabamento literário mais sofisticado.</a:t>
            </a:r>
          </a:p>
          <a:p>
            <a:pPr algn="just" eaLnBrk="1" hangingPunct="1"/>
            <a:r>
              <a:rPr lang="pt-BR" altLang="pt-BR" dirty="0"/>
              <a:t>c)</a:t>
            </a:r>
            <a:r>
              <a:rPr lang="pt-BR" altLang="pt-BR" b="1" dirty="0"/>
              <a:t>  </a:t>
            </a:r>
            <a:r>
              <a:rPr lang="pt-BR" altLang="pt-BR" dirty="0"/>
              <a:t>Tendo em vista a caracterização da sociedade burguesa, o romance deve conter preferencialmente ação, que seja o retrato dos agitados tempos modernos.</a:t>
            </a:r>
          </a:p>
          <a:p>
            <a:pPr algn="just" eaLnBrk="1" hangingPunct="1"/>
            <a:r>
              <a:rPr lang="pt-BR" altLang="pt-BR" dirty="0"/>
              <a:t>d)</a:t>
            </a:r>
            <a:r>
              <a:rPr lang="pt-BR" altLang="pt-BR" b="1" dirty="0"/>
              <a:t> </a:t>
            </a:r>
            <a:r>
              <a:rPr lang="pt-BR" altLang="pt-BR" dirty="0"/>
              <a:t>O autor, já que se reconhece gênio, e pelo público, é aceito como tal e deve nortear as multidões que o leem com sua palavra sábia e simples.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0099"/>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1DFB2-5926-46ED-99E6-7984F1CFD640}"/>
              </a:ext>
            </a:extLst>
          </p:cNvPr>
          <p:cNvSpPr>
            <a:spLocks noGrp="1"/>
          </p:cNvSpPr>
          <p:nvPr>
            <p:ph type="title"/>
          </p:nvPr>
        </p:nvSpPr>
        <p:spPr>
          <a:xfrm>
            <a:off x="323528" y="116632"/>
            <a:ext cx="8496944" cy="706090"/>
          </a:xfrm>
          <a:solidFill>
            <a:schemeClr val="accent5"/>
          </a:solidFill>
          <a:ln>
            <a:solidFill>
              <a:srgbClr val="660066"/>
            </a:solidFill>
          </a:ln>
          <a:effectLst>
            <a:glow rad="698500">
              <a:schemeClr val="accent1">
                <a:lumMod val="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pt-BR" sz="3600" b="1" dirty="0">
                <a:solidFill>
                  <a:srgbClr val="000099"/>
                </a:solidFill>
              </a:rPr>
              <a:t>CONTEXTO POLÍTICO-SOCIAL</a:t>
            </a:r>
          </a:p>
        </p:txBody>
      </p:sp>
      <p:sp>
        <p:nvSpPr>
          <p:cNvPr id="3" name="Espaço Reservado para Conteúdo 2">
            <a:extLst>
              <a:ext uri="{FF2B5EF4-FFF2-40B4-BE49-F238E27FC236}">
                <a16:creationId xmlns:a16="http://schemas.microsoft.com/office/drawing/2014/main" id="{884BA36C-1118-4AC5-9B80-C45D78ED6063}"/>
              </a:ext>
            </a:extLst>
          </p:cNvPr>
          <p:cNvSpPr>
            <a:spLocks noGrp="1"/>
          </p:cNvSpPr>
          <p:nvPr>
            <p:ph idx="1"/>
          </p:nvPr>
        </p:nvSpPr>
        <p:spPr>
          <a:xfrm>
            <a:off x="107504" y="980728"/>
            <a:ext cx="8928992" cy="5688632"/>
          </a:xfr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pPr algn="just">
              <a:buFont typeface="Wingdings" panose="05000000000000000000" pitchFamily="2" charset="2"/>
              <a:buChar char="Ø"/>
            </a:pPr>
            <a:r>
              <a:rPr lang="pt-BR" sz="3000" b="1" dirty="0">
                <a:solidFill>
                  <a:srgbClr val="333333"/>
                </a:solidFill>
                <a:latin typeface="Arial Narrow" panose="020B0606020202030204" pitchFamily="34" charset="0"/>
              </a:rPr>
              <a:t>Início</a:t>
            </a:r>
            <a:r>
              <a:rPr lang="pt-BR" sz="3000" dirty="0">
                <a:solidFill>
                  <a:srgbClr val="333333"/>
                </a:solidFill>
                <a:latin typeface="Arial Narrow" panose="020B0606020202030204" pitchFamily="34" charset="0"/>
              </a:rPr>
              <a:t>: 1860 - </a:t>
            </a:r>
            <a:r>
              <a:rPr lang="pt-BR" sz="3000" b="1" dirty="0">
                <a:solidFill>
                  <a:srgbClr val="333333"/>
                </a:solidFill>
                <a:latin typeface="Arial Narrow" panose="020B0606020202030204" pitchFamily="34" charset="0"/>
              </a:rPr>
              <a:t>foco político e social</a:t>
            </a:r>
            <a:r>
              <a:rPr lang="pt-BR" sz="3000" dirty="0">
                <a:solidFill>
                  <a:srgbClr val="333333"/>
                </a:solidFill>
                <a:latin typeface="Arial Narrow" panose="020B0606020202030204" pitchFamily="34" charset="0"/>
              </a:rPr>
              <a:t>, </a:t>
            </a:r>
          </a:p>
          <a:p>
            <a:pPr algn="just">
              <a:buFont typeface="Wingdings" panose="05000000000000000000" pitchFamily="2" charset="2"/>
              <a:buChar char="Ø"/>
            </a:pPr>
            <a:r>
              <a:rPr lang="pt-BR" sz="3000" dirty="0">
                <a:solidFill>
                  <a:srgbClr val="333333"/>
                </a:solidFill>
                <a:latin typeface="Arial Narrow" panose="020B0606020202030204" pitchFamily="34" charset="0"/>
              </a:rPr>
              <a:t>Período conhecido por “</a:t>
            </a:r>
            <a:r>
              <a:rPr lang="pt-BR" sz="3000" b="1" dirty="0">
                <a:solidFill>
                  <a:srgbClr val="00A249"/>
                </a:solidFill>
                <a:latin typeface="Arial Narrow" panose="020B0606020202030204" pitchFamily="34" charset="0"/>
              </a:rPr>
              <a:t>Geração Condoreira</a:t>
            </a:r>
            <a:r>
              <a:rPr lang="pt-BR" sz="3000" dirty="0">
                <a:solidFill>
                  <a:srgbClr val="333333"/>
                </a:solidFill>
                <a:latin typeface="Arial Narrow" panose="020B0606020202030204" pitchFamily="34" charset="0"/>
              </a:rPr>
              <a:t>” em referência ao pássaro </a:t>
            </a:r>
            <a:r>
              <a:rPr lang="pt-BR" sz="3000" b="1" dirty="0">
                <a:solidFill>
                  <a:srgbClr val="000099"/>
                </a:solidFill>
                <a:latin typeface="Arial Narrow" panose="020B0606020202030204" pitchFamily="34" charset="0"/>
              </a:rPr>
              <a:t>Condor</a:t>
            </a:r>
            <a:r>
              <a:rPr lang="pt-BR" sz="3000" dirty="0">
                <a:solidFill>
                  <a:srgbClr val="333333"/>
                </a:solidFill>
                <a:latin typeface="Arial Narrow" panose="020B0606020202030204" pitchFamily="34" charset="0"/>
              </a:rPr>
              <a:t>, símbolo de liberdade e altivez, ou geração </a:t>
            </a:r>
            <a:r>
              <a:rPr lang="pt-BR" sz="3000" b="1" dirty="0">
                <a:solidFill>
                  <a:srgbClr val="FF0000"/>
                </a:solidFill>
                <a:latin typeface="Arial Narrow" panose="020B0606020202030204" pitchFamily="34" charset="0"/>
              </a:rPr>
              <a:t>Hugoana</a:t>
            </a:r>
            <a:r>
              <a:rPr lang="pt-BR" sz="3000" dirty="0">
                <a:solidFill>
                  <a:srgbClr val="333333"/>
                </a:solidFill>
                <a:latin typeface="Arial Narrow" panose="020B0606020202030204" pitchFamily="34" charset="0"/>
              </a:rPr>
              <a:t> (Influência de Victor Hugo, escritor francês) </a:t>
            </a:r>
          </a:p>
          <a:p>
            <a:pPr marL="0" indent="0" algn="just">
              <a:buNone/>
            </a:pPr>
            <a:endParaRPr lang="pt-BR" sz="1000" dirty="0">
              <a:solidFill>
                <a:srgbClr val="333333"/>
              </a:solidFill>
              <a:latin typeface="Arial Narrow" panose="020B0606020202030204" pitchFamily="34" charset="0"/>
            </a:endParaRPr>
          </a:p>
          <a:p>
            <a:pPr algn="just">
              <a:buFont typeface="Wingdings" panose="05000000000000000000" pitchFamily="2" charset="2"/>
              <a:buChar char="§"/>
            </a:pPr>
            <a:r>
              <a:rPr lang="pt-BR" sz="3000" b="1" dirty="0">
                <a:solidFill>
                  <a:srgbClr val="FF0000"/>
                </a:solidFill>
                <a:latin typeface="Arial Narrow" panose="020B0606020202030204" pitchFamily="34" charset="0"/>
              </a:rPr>
              <a:t>Há nas obras</a:t>
            </a:r>
            <a:r>
              <a:rPr lang="pt-BR" sz="3000" dirty="0">
                <a:solidFill>
                  <a:srgbClr val="333333"/>
                </a:solidFill>
                <a:latin typeface="Arial Narrow" panose="020B0606020202030204" pitchFamily="34" charset="0"/>
              </a:rPr>
              <a:t>:</a:t>
            </a:r>
          </a:p>
          <a:p>
            <a:pPr marL="0" indent="0" algn="just">
              <a:buNone/>
            </a:pPr>
            <a:endParaRPr lang="pt-BR" sz="600" dirty="0">
              <a:solidFill>
                <a:srgbClr val="333333"/>
              </a:solidFill>
              <a:latin typeface="Arial Narrow" panose="020B0606020202030204" pitchFamily="34" charset="0"/>
            </a:endParaRPr>
          </a:p>
          <a:p>
            <a:pPr algn="just">
              <a:buFont typeface="Wingdings" panose="05000000000000000000" pitchFamily="2" charset="2"/>
              <a:buChar char="ü"/>
            </a:pPr>
            <a:r>
              <a:rPr lang="pt-BR" sz="3000" b="1" dirty="0">
                <a:latin typeface="Arial Narrow" panose="020B0606020202030204" pitchFamily="34" charset="0"/>
              </a:rPr>
              <a:t>ideais abolicionistas, críticas sociais e de valorização da liberdade.</a:t>
            </a:r>
          </a:p>
          <a:p>
            <a:pPr marL="0" indent="0" algn="just">
              <a:buNone/>
            </a:pPr>
            <a:endParaRPr lang="pt-BR" sz="1500" b="1" dirty="0">
              <a:latin typeface="Arial Narrow" panose="020B0606020202030204" pitchFamily="34" charset="0"/>
            </a:endParaRPr>
          </a:p>
          <a:p>
            <a:pPr lvl="0" algn="just">
              <a:spcAft>
                <a:spcPts val="0"/>
              </a:spcAft>
              <a:buFont typeface="Times New Roman" panose="02020603050405020304" pitchFamily="18" charset="0"/>
              <a:buChar char="•"/>
              <a:tabLst>
                <a:tab pos="457200" algn="l"/>
              </a:tabLst>
            </a:pPr>
            <a:r>
              <a:rPr lang="pt-BR" b="1" dirty="0">
                <a:solidFill>
                  <a:srgbClr val="000099"/>
                </a:solidFill>
                <a:latin typeface="Arial Narrow" panose="020B0606020202030204" pitchFamily="34" charset="0"/>
              </a:rPr>
              <a:t>Marco inicial</a:t>
            </a:r>
            <a:r>
              <a:rPr lang="pt-BR" b="1" dirty="0">
                <a:solidFill>
                  <a:srgbClr val="000000"/>
                </a:solidFill>
                <a:latin typeface="Arial Narrow" panose="020B0606020202030204" pitchFamily="34" charset="0"/>
              </a:rPr>
              <a:t>: publicação de </a:t>
            </a:r>
            <a:r>
              <a:rPr lang="pt-BR" b="1" dirty="0">
                <a:solidFill>
                  <a:srgbClr val="FF0000"/>
                </a:solidFill>
                <a:latin typeface="Arial Narrow" panose="020B0606020202030204" pitchFamily="34" charset="0"/>
              </a:rPr>
              <a:t>Espumas Flutuantes</a:t>
            </a:r>
            <a:r>
              <a:rPr lang="pt-BR" dirty="0">
                <a:solidFill>
                  <a:srgbClr val="000000"/>
                </a:solidFill>
                <a:latin typeface="Arial Narrow" panose="020B0606020202030204" pitchFamily="34" charset="0"/>
              </a:rPr>
              <a:t>,</a:t>
            </a:r>
            <a:r>
              <a:rPr lang="pt-BR" dirty="0">
                <a:solidFill>
                  <a:srgbClr val="FF0000"/>
                </a:solidFill>
                <a:latin typeface="Arial Narrow" panose="020B0606020202030204" pitchFamily="34" charset="0"/>
                <a:cs typeface="Arial" panose="020B0604020202020204" pitchFamily="34" charset="0"/>
              </a:rPr>
              <a:t> </a:t>
            </a:r>
            <a:r>
              <a:rPr lang="pt-BR" b="1" dirty="0">
                <a:solidFill>
                  <a:srgbClr val="333333"/>
                </a:solidFill>
                <a:latin typeface="Arial Narrow" panose="020B0606020202030204" pitchFamily="34" charset="0"/>
              </a:rPr>
              <a:t>de </a:t>
            </a:r>
            <a:r>
              <a:rPr lang="pt-BR" b="1" dirty="0">
                <a:solidFill>
                  <a:srgbClr val="00A249"/>
                </a:solidFill>
                <a:latin typeface="Arial Narrow" panose="020B0606020202030204" pitchFamily="34" charset="0"/>
              </a:rPr>
              <a:t>Castro Alves. </a:t>
            </a:r>
            <a:endParaRPr lang="pt-BR" sz="1200" b="1" dirty="0">
              <a:solidFill>
                <a:srgbClr val="00A249"/>
              </a:solidFill>
              <a:latin typeface="Times New Roman" panose="02020603050405020304" pitchFamily="18" charset="0"/>
              <a:ea typeface="Times New Roman" panose="02020603050405020304" pitchFamily="18" charset="0"/>
            </a:endParaRPr>
          </a:p>
          <a:p>
            <a:pPr marL="114300" lvl="0" indent="0" algn="just">
              <a:spcAft>
                <a:spcPts val="0"/>
              </a:spcAft>
              <a:buNone/>
            </a:pPr>
            <a:r>
              <a:rPr lang="pt-BR" dirty="0">
                <a:solidFill>
                  <a:srgbClr val="000000"/>
                </a:solidFill>
                <a:latin typeface="Arial Narrow" panose="020B0606020202030204" pitchFamily="34" charset="0"/>
                <a:ea typeface="Times New Roman" panose="02020603050405020304" pitchFamily="18" charset="0"/>
              </a:rPr>
              <a:t> </a:t>
            </a:r>
            <a:endParaRPr lang="pt-BR" sz="1200" dirty="0">
              <a:solidFill>
                <a:srgbClr val="000000"/>
              </a:solidFill>
              <a:latin typeface="Times New Roman" panose="02020603050405020304" pitchFamily="18" charset="0"/>
              <a:ea typeface="Times New Roman" panose="02020603050405020304" pitchFamily="18" charset="0"/>
            </a:endParaRPr>
          </a:p>
          <a:p>
            <a:pPr algn="just">
              <a:buFont typeface="Wingdings" panose="05000000000000000000" pitchFamily="2" charset="2"/>
              <a:buChar char="ü"/>
            </a:pPr>
            <a:endParaRPr lang="pt-BR" sz="3000" b="1" dirty="0">
              <a:latin typeface="Arial Narrow" panose="020B0606020202030204" pitchFamily="34" charset="0"/>
            </a:endParaRPr>
          </a:p>
          <a:p>
            <a:pPr marL="0" indent="0" algn="just">
              <a:buNone/>
            </a:pPr>
            <a:endParaRPr lang="pt-BR" sz="1500" dirty="0">
              <a:solidFill>
                <a:srgbClr val="333333"/>
              </a:solidFill>
              <a:latin typeface="Arial Narrow" panose="020B0606020202030204" pitchFamily="34" charset="0"/>
            </a:endParaRPr>
          </a:p>
          <a:p>
            <a:pPr marL="0" indent="0" algn="just">
              <a:buNone/>
            </a:pPr>
            <a:endParaRPr lang="pt-BR" sz="3000" b="1" dirty="0">
              <a:latin typeface="Arial Narrow" panose="020B0606020202030204" pitchFamily="34" charset="0"/>
            </a:endParaRPr>
          </a:p>
          <a:p>
            <a:pPr marL="0" indent="0" algn="just">
              <a:buNone/>
            </a:pPr>
            <a:r>
              <a:rPr lang="pt-BR" sz="3000" b="1" dirty="0">
                <a:latin typeface="Arial Narrow" panose="020B0606020202030204" pitchFamily="34" charset="0"/>
              </a:rPr>
              <a:t> </a:t>
            </a:r>
          </a:p>
          <a:p>
            <a:pPr marL="0" indent="0" algn="just">
              <a:buNone/>
            </a:pPr>
            <a:r>
              <a:rPr lang="pt-BR" sz="3000" b="1" dirty="0">
                <a:latin typeface="Arial Narrow" panose="020B0606020202030204" pitchFamily="34" charset="0"/>
              </a:rPr>
              <a:t> </a:t>
            </a:r>
          </a:p>
        </p:txBody>
      </p:sp>
    </p:spTree>
    <p:extLst>
      <p:ext uri="{BB962C8B-B14F-4D97-AF65-F5344CB8AC3E}">
        <p14:creationId xmlns:p14="http://schemas.microsoft.com/office/powerpoint/2010/main" val="2273403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12" end="12"/>
                                            </p:txEl>
                                          </p:spTgt>
                                        </p:tgtEl>
                                        <p:attrNameLst>
                                          <p:attrName>style.visibility</p:attrName>
                                        </p:attrNameLst>
                                      </p:cBhvr>
                                      <p:to>
                                        <p:strVal val="visible"/>
                                      </p:to>
                                    </p:set>
                                    <p:anim calcmode="lin" valueType="num">
                                      <p:cBhvr additive="base">
                                        <p:cTn id="49"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 calcmode="lin" valueType="num">
                                      <p:cBhvr additive="base">
                                        <p:cTn id="5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3">
            <a:extLst>
              <a:ext uri="{FF2B5EF4-FFF2-40B4-BE49-F238E27FC236}">
                <a16:creationId xmlns:a16="http://schemas.microsoft.com/office/drawing/2014/main" id="{77F7ACBE-B7A4-4060-AB07-676DF815CE71}"/>
              </a:ext>
            </a:extLst>
          </p:cNvPr>
          <p:cNvSpPr txBox="1">
            <a:spLocks noChangeArrowheads="1"/>
          </p:cNvSpPr>
          <p:nvPr/>
        </p:nvSpPr>
        <p:spPr bwMode="auto">
          <a:xfrm>
            <a:off x="827088" y="1700213"/>
            <a:ext cx="7345362"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pt-BR" altLang="pt-BR" b="1" dirty="0"/>
              <a:t>Resposta da questão anterior: letra b</a:t>
            </a:r>
          </a:p>
          <a:p>
            <a:pPr algn="ctr" eaLnBrk="1" hangingPunct="1">
              <a:spcBef>
                <a:spcPct val="50000"/>
              </a:spcBef>
            </a:pPr>
            <a:r>
              <a:rPr lang="pt-BR" altLang="pt-BR" b="1" dirty="0"/>
              <a:t>Romance  indianista </a:t>
            </a:r>
            <a:br>
              <a:rPr lang="pt-BR" altLang="pt-BR" dirty="0"/>
            </a:br>
            <a:br>
              <a:rPr lang="pt-BR" altLang="pt-BR" dirty="0"/>
            </a:br>
            <a:r>
              <a:rPr lang="pt-BR" altLang="pt-BR" dirty="0"/>
              <a:t>O prestígio dessa corrente foi imediato entre o público. O romancista procura valorizar as nossas origens. Há a transformação das personagens em heróis, que apresentam traços do caráter do bom selvagem: valentia, nobreza, brio. </a:t>
            </a:r>
          </a:p>
          <a:p>
            <a:pPr algn="just" eaLnBrk="1" hangingPunct="1">
              <a:spcBef>
                <a:spcPct val="50000"/>
              </a:spcBef>
            </a:pPr>
            <a:endParaRPr lang="pt-BR" altLang="pt-BR" dirty="0"/>
          </a:p>
          <a:p>
            <a:pPr eaLnBrk="1" hangingPunct="1">
              <a:spcBef>
                <a:spcPct val="50000"/>
              </a:spcBef>
            </a:pPr>
            <a:r>
              <a:rPr lang="pt-BR" altLang="pt-BR" b="1" dirty="0"/>
              <a:t>Essa tendência do romance romântico encontramos nas obras:</a:t>
            </a:r>
            <a:r>
              <a:rPr lang="pt-BR" altLang="pt-BR" dirty="0"/>
              <a:t> </a:t>
            </a:r>
            <a:r>
              <a:rPr lang="pt-BR" altLang="pt-BR" i="1" dirty="0"/>
              <a:t>O Guarani, Iracema </a:t>
            </a:r>
            <a:r>
              <a:rPr lang="pt-BR" altLang="pt-BR" dirty="0"/>
              <a:t>e</a:t>
            </a:r>
            <a:r>
              <a:rPr lang="pt-BR" altLang="pt-BR" i="1" dirty="0"/>
              <a:t> Ubirajara</a:t>
            </a:r>
            <a:r>
              <a:rPr lang="pt-BR" altLang="pt-BR" dirty="0"/>
              <a:t>, de José de Alencar.</a:t>
            </a:r>
            <a:br>
              <a:rPr lang="pt-BR" altLang="pt-BR" dirty="0"/>
            </a:br>
            <a:br>
              <a:rPr lang="pt-BR" altLang="pt-BR" dirty="0"/>
            </a:br>
            <a:br>
              <a:rPr lang="pt-BR" altLang="pt-BR" dirty="0"/>
            </a:br>
            <a:endParaRPr lang="pt-BR" altLang="pt-B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3">
            <a:extLst>
              <a:ext uri="{FF2B5EF4-FFF2-40B4-BE49-F238E27FC236}">
                <a16:creationId xmlns:a16="http://schemas.microsoft.com/office/drawing/2014/main" id="{03FB94A5-3F5B-4EB0-8CFB-35C4B6D9321B}"/>
              </a:ext>
            </a:extLst>
          </p:cNvPr>
          <p:cNvSpPr txBox="1">
            <a:spLocks noChangeArrowheads="1"/>
          </p:cNvSpPr>
          <p:nvPr/>
        </p:nvSpPr>
        <p:spPr bwMode="auto">
          <a:xfrm>
            <a:off x="179512" y="262748"/>
            <a:ext cx="8784976" cy="6332503"/>
          </a:xfrm>
          <a:prstGeom prst="rect">
            <a:avLst/>
          </a:prstGeom>
          <a:solidFill>
            <a:schemeClr val="bg1"/>
          </a:solid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pPr>
            <a:r>
              <a:rPr lang="pt-BR" altLang="pt-BR" sz="2600" b="1" dirty="0">
                <a:solidFill>
                  <a:srgbClr val="C00000"/>
                </a:solidFill>
              </a:rPr>
              <a:t>O trecho seguinte é um fragmento do capítulo 11 de </a:t>
            </a:r>
            <a:r>
              <a:rPr lang="pt-BR" altLang="pt-BR" sz="2600" b="1" i="1" dirty="0">
                <a:solidFill>
                  <a:srgbClr val="C00000"/>
                </a:solidFill>
              </a:rPr>
              <a:t>Iracema</a:t>
            </a:r>
            <a:r>
              <a:rPr lang="pt-BR" altLang="pt-BR" sz="2600" b="1" dirty="0">
                <a:solidFill>
                  <a:srgbClr val="C00000"/>
                </a:solidFill>
              </a:rPr>
              <a:t>, no qual Alencar descreve fisicamente a heroína índia.</a:t>
            </a:r>
          </a:p>
          <a:p>
            <a:pPr algn="just" eaLnBrk="1" hangingPunct="1">
              <a:spcBef>
                <a:spcPct val="50000"/>
              </a:spcBef>
            </a:pPr>
            <a:endParaRPr lang="pt-BR" altLang="pt-BR" sz="1000" b="1" dirty="0"/>
          </a:p>
          <a:p>
            <a:pPr algn="just" eaLnBrk="1" hangingPunct="1">
              <a:spcBef>
                <a:spcPct val="50000"/>
              </a:spcBef>
            </a:pPr>
            <a:r>
              <a:rPr lang="pt-BR" altLang="pt-BR" sz="2500" dirty="0">
                <a:latin typeface="Arial Narrow" panose="020B0606020202030204" pitchFamily="34" charset="0"/>
              </a:rPr>
              <a:t>Além, muito além daquela serra, que ainda azula no horizonte, nasceu Iracema. Iracema, a virgem dos lábios de mel, que tinha os cabelos mais negros que a asa da graúna, e mais longos que seu talhe de palmeira. O favo de jati não era doce como seu sorriso; nem a baunilha recendia no bosque como seu hálito perfumado. Mais rápida que a ema selvagem, a morena virgem corria o sertão e as matas do Ipu, onde campeava sua guerreira tribo. O pé grácil e nu, mal roçando, alisava apenas a verde pelúcia que vestia a terra com as primeiras águas. Um dia, ao pino do sol, ela repousava em um claro da floresta. </a:t>
            </a:r>
            <a:r>
              <a:rPr lang="pt-BR" altLang="pt-BR" sz="2500" dirty="0" err="1">
                <a:latin typeface="Arial Narrow" panose="020B0606020202030204" pitchFamily="34" charset="0"/>
              </a:rPr>
              <a:t>Banhava-lhe</a:t>
            </a:r>
            <a:r>
              <a:rPr lang="pt-BR" altLang="pt-BR" sz="2500" dirty="0">
                <a:latin typeface="Arial Narrow" panose="020B0606020202030204" pitchFamily="34" charset="0"/>
              </a:rPr>
              <a:t> o corpo a sombra da oiticica, mais fresca do que o orvalho da noite. Os ramos da acácia silvestre esparziam flores sobre os últimos cabelos. Escondidos na folhagem, os pássaros ameigavam o canto. (José de Alencar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a:extLst>
              <a:ext uri="{FF2B5EF4-FFF2-40B4-BE49-F238E27FC236}">
                <a16:creationId xmlns:a16="http://schemas.microsoft.com/office/drawing/2014/main" id="{F1B2E81C-910A-451D-8FC6-1E0E9D594AB5}"/>
              </a:ext>
            </a:extLst>
          </p:cNvPr>
          <p:cNvSpPr txBox="1">
            <a:spLocks noChangeArrowheads="1"/>
          </p:cNvSpPr>
          <p:nvPr/>
        </p:nvSpPr>
        <p:spPr bwMode="auto">
          <a:xfrm>
            <a:off x="2051050" y="2133600"/>
            <a:ext cx="5761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b="1"/>
          </a:p>
          <a:p>
            <a:pPr eaLnBrk="1" hangingPunct="1">
              <a:spcBef>
                <a:spcPct val="50000"/>
              </a:spcBef>
            </a:pPr>
            <a:endParaRPr lang="pt-BR" altLang="pt-BR" b="1"/>
          </a:p>
        </p:txBody>
      </p:sp>
      <p:sp>
        <p:nvSpPr>
          <p:cNvPr id="25604" name="Text Box 4">
            <a:extLst>
              <a:ext uri="{FF2B5EF4-FFF2-40B4-BE49-F238E27FC236}">
                <a16:creationId xmlns:a16="http://schemas.microsoft.com/office/drawing/2014/main" id="{AC7A8490-C3CE-4C5C-901F-E8484C5EDE64}"/>
              </a:ext>
            </a:extLst>
          </p:cNvPr>
          <p:cNvSpPr txBox="1">
            <a:spLocks noChangeArrowheads="1"/>
          </p:cNvSpPr>
          <p:nvPr/>
        </p:nvSpPr>
        <p:spPr bwMode="auto">
          <a:xfrm>
            <a:off x="395536" y="404664"/>
            <a:ext cx="8352928" cy="6186309"/>
          </a:xfrm>
          <a:prstGeom prst="rect">
            <a:avLst/>
          </a:prstGeom>
          <a:solidFill>
            <a:schemeClr val="bg1"/>
          </a:solid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b="1" dirty="0"/>
              <a:t>Análise dos textos</a:t>
            </a:r>
          </a:p>
          <a:p>
            <a:pPr eaLnBrk="1" hangingPunct="1"/>
            <a:endParaRPr lang="pt-BR" altLang="pt-BR" b="1" dirty="0"/>
          </a:p>
          <a:p>
            <a:pPr algn="just" eaLnBrk="1" hangingPunct="1"/>
            <a:r>
              <a:rPr lang="pt-BR" altLang="pt-BR" dirty="0"/>
              <a:t>Vocês devem ter percebido a força expressiva dos adjetivos, responsáveis pelo clima de idealização da figura do índio, e o que o autor se esforça para integrar o herói à natureza, atitudes típicas do escritor romântico. O nome da heroína, que em tupi-guarani significa “lábios de mel”, é um anagrama da palavra América, ou seja, a heroína é a própria personificação da terra nova, virgem, selvagem. </a:t>
            </a:r>
          </a:p>
          <a:p>
            <a:pPr algn="just" eaLnBrk="1" hangingPunct="1"/>
            <a:endParaRPr lang="pt-BR" altLang="pt-BR" dirty="0"/>
          </a:p>
          <a:p>
            <a:pPr algn="just" eaLnBrk="1" hangingPunct="1"/>
            <a:r>
              <a:rPr lang="pt-BR" altLang="pt-BR" dirty="0"/>
              <a:t>Observem que José de Alencar tem verdadeira fixação pela descrição dos pés de seus personagens, sempre pequenos, ágeis, delicados.</a:t>
            </a:r>
            <a:br>
              <a:rPr lang="pt-BR" altLang="pt-BR" dirty="0"/>
            </a:br>
            <a:r>
              <a:rPr lang="pt-BR" altLang="pt-BR" dirty="0"/>
              <a:t>Já, ao entrarmos no século XX, nota-se uma constante preocupação de autores pré-modernistas ou modernistas em ridicularizar esse tipo de herói romântico. </a:t>
            </a:r>
          </a:p>
          <a:p>
            <a:pPr algn="just" eaLnBrk="1" hangingPunct="1"/>
            <a:endParaRPr lang="pt-BR" altLang="pt-BR" dirty="0"/>
          </a:p>
          <a:p>
            <a:pPr algn="just" eaLnBrk="1" hangingPunct="1"/>
            <a:r>
              <a:rPr lang="pt-BR" altLang="pt-BR" dirty="0"/>
              <a:t>Busca-se, então, um herói mais próximo das realidade brasileira. Jeca Tatu, de Monteiro Lobato, e Macunaíma, de Mário de Andrade, são negações do Peri de José de Alencar.</a:t>
            </a:r>
          </a:p>
          <a:p>
            <a:pPr algn="just" eaLnBrk="1" hangingPunct="1"/>
            <a:endParaRPr lang="pt-BR" altLang="pt-BR" dirty="0"/>
          </a:p>
          <a:p>
            <a:pPr algn="just" eaLnBrk="1" hangingPunct="1"/>
            <a:endParaRPr lang="pt-BR" altLang="pt-BR" dirty="0"/>
          </a:p>
          <a:p>
            <a:pPr algn="just" eaLnBrk="1" hangingPunct="1"/>
            <a:r>
              <a:rPr lang="pt-BR" altLang="pt-BR" dirty="0"/>
              <a:t> </a:t>
            </a:r>
            <a:br>
              <a:rPr lang="pt-BR" altLang="pt-BR" dirty="0"/>
            </a:br>
            <a:br>
              <a:rPr lang="pt-BR" altLang="pt-BR" dirty="0"/>
            </a:br>
            <a:endParaRPr lang="pt-BR" altLang="pt-B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Text Box 4">
            <a:extLst>
              <a:ext uri="{FF2B5EF4-FFF2-40B4-BE49-F238E27FC236}">
                <a16:creationId xmlns:a16="http://schemas.microsoft.com/office/drawing/2014/main" id="{B2BE338E-D590-4690-8030-3EC6E8E96ECB}"/>
              </a:ext>
            </a:extLst>
          </p:cNvPr>
          <p:cNvSpPr txBox="1">
            <a:spLocks noChangeArrowheads="1"/>
          </p:cNvSpPr>
          <p:nvPr/>
        </p:nvSpPr>
        <p:spPr bwMode="auto">
          <a:xfrm>
            <a:off x="2051050" y="2133600"/>
            <a:ext cx="5761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b="1"/>
          </a:p>
          <a:p>
            <a:pPr eaLnBrk="1" hangingPunct="1">
              <a:spcBef>
                <a:spcPct val="50000"/>
              </a:spcBef>
            </a:pPr>
            <a:endParaRPr lang="pt-BR" altLang="pt-BR" b="1"/>
          </a:p>
        </p:txBody>
      </p:sp>
      <p:sp>
        <p:nvSpPr>
          <p:cNvPr id="35844" name="Text Box 6">
            <a:extLst>
              <a:ext uri="{FF2B5EF4-FFF2-40B4-BE49-F238E27FC236}">
                <a16:creationId xmlns:a16="http://schemas.microsoft.com/office/drawing/2014/main" id="{4915F956-FA10-4600-B258-10E3867E0302}"/>
              </a:ext>
            </a:extLst>
          </p:cNvPr>
          <p:cNvSpPr txBox="1">
            <a:spLocks noChangeArrowheads="1"/>
          </p:cNvSpPr>
          <p:nvPr/>
        </p:nvSpPr>
        <p:spPr bwMode="auto">
          <a:xfrm>
            <a:off x="1979613" y="2276475"/>
            <a:ext cx="590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pt-BR" altLang="pt-BR"/>
              <a:t>		</a:t>
            </a:r>
          </a:p>
        </p:txBody>
      </p:sp>
      <p:sp>
        <p:nvSpPr>
          <p:cNvPr id="35845" name="Text Box 7">
            <a:extLst>
              <a:ext uri="{FF2B5EF4-FFF2-40B4-BE49-F238E27FC236}">
                <a16:creationId xmlns:a16="http://schemas.microsoft.com/office/drawing/2014/main" id="{417DB72D-034C-42E9-A929-721D8A9C584A}"/>
              </a:ext>
            </a:extLst>
          </p:cNvPr>
          <p:cNvSpPr txBox="1">
            <a:spLocks noChangeArrowheads="1"/>
          </p:cNvSpPr>
          <p:nvPr/>
        </p:nvSpPr>
        <p:spPr bwMode="auto">
          <a:xfrm>
            <a:off x="395536" y="305068"/>
            <a:ext cx="8352928" cy="6247864"/>
          </a:xfrm>
          <a:prstGeom prst="rect">
            <a:avLst/>
          </a:prstGeom>
          <a:solidFill>
            <a:schemeClr val="bg1"/>
          </a:solid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pt-BR" altLang="pt-BR" sz="2000" b="1" dirty="0">
                <a:latin typeface="Arial Narrow" panose="020B0606020202030204" pitchFamily="34" charset="0"/>
              </a:rPr>
              <a:t>EXERCÍCIO</a:t>
            </a:r>
          </a:p>
          <a:p>
            <a:pPr algn="just" eaLnBrk="1" hangingPunct="1"/>
            <a:endParaRPr lang="pt-BR" altLang="pt-BR" sz="2000" b="1" dirty="0">
              <a:latin typeface="Arial Narrow" panose="020B0606020202030204" pitchFamily="34" charset="0"/>
            </a:endParaRPr>
          </a:p>
          <a:p>
            <a:pPr algn="just" eaLnBrk="1" hangingPunct="1"/>
            <a:r>
              <a:rPr lang="pt-BR" altLang="pt-BR" sz="2000" dirty="0">
                <a:latin typeface="Arial Narrow" panose="020B0606020202030204" pitchFamily="34" charset="0"/>
              </a:rPr>
              <a:t>1º) Qual das informações sobre José de Alencar é </a:t>
            </a:r>
            <a:r>
              <a:rPr lang="pt-BR" altLang="pt-BR" sz="2000" b="1" dirty="0">
                <a:latin typeface="Arial Narrow" panose="020B0606020202030204" pitchFamily="34" charset="0"/>
              </a:rPr>
              <a:t>correta</a:t>
            </a:r>
            <a:r>
              <a:rPr lang="pt-BR" altLang="pt-BR" sz="2000" dirty="0">
                <a:latin typeface="Arial Narrow" panose="020B0606020202030204" pitchFamily="34" charset="0"/>
              </a:rPr>
              <a:t>?</a:t>
            </a:r>
          </a:p>
          <a:p>
            <a:pPr algn="just" eaLnBrk="1" hangingPunct="1"/>
            <a:endParaRPr lang="pt-BR" altLang="pt-BR" sz="2000" dirty="0">
              <a:latin typeface="Arial Narrow" panose="020B0606020202030204" pitchFamily="34" charset="0"/>
            </a:endParaRPr>
          </a:p>
          <a:p>
            <a:pPr marL="457200" indent="-457200" algn="just" eaLnBrk="1" hangingPunct="1">
              <a:buAutoNum type="alphaLcParenR"/>
            </a:pPr>
            <a:r>
              <a:rPr lang="pt-BR" altLang="pt-BR" sz="2000" dirty="0">
                <a:latin typeface="Arial Narrow" panose="020B0606020202030204" pitchFamily="34" charset="0"/>
              </a:rPr>
              <a:t>Alencar inaugurou a ficção brasileira com a publicação de sua obra </a:t>
            </a:r>
            <a:r>
              <a:rPr lang="pt-BR" altLang="pt-BR" sz="2000" i="1" dirty="0">
                <a:latin typeface="Arial Narrow" panose="020B0606020202030204" pitchFamily="34" charset="0"/>
              </a:rPr>
              <a:t>Cinco minutos</a:t>
            </a:r>
            <a:r>
              <a:rPr lang="pt-BR" altLang="pt-BR" sz="2000" dirty="0">
                <a:latin typeface="Arial Narrow" panose="020B0606020202030204" pitchFamily="34" charset="0"/>
              </a:rPr>
              <a:t>.</a:t>
            </a:r>
          </a:p>
          <a:p>
            <a:pPr algn="just" eaLnBrk="1" hangingPunct="1"/>
            <a:endParaRPr lang="pt-BR" altLang="pt-BR" sz="2000" dirty="0">
              <a:latin typeface="Arial Narrow" panose="020B0606020202030204" pitchFamily="34" charset="0"/>
            </a:endParaRPr>
          </a:p>
          <a:p>
            <a:pPr algn="just" eaLnBrk="1" hangingPunct="1"/>
            <a:r>
              <a:rPr lang="pt-BR" altLang="pt-BR" sz="2000" dirty="0">
                <a:latin typeface="Arial Narrow" panose="020B0606020202030204" pitchFamily="34" charset="0"/>
              </a:rPr>
              <a:t>b) Alencar foi um romancista que soube conciliar um romantismo exacerbado com certas reminiscências do Arcadismo, manifestas, principalmente, na linguagem clássica.</a:t>
            </a:r>
          </a:p>
          <a:p>
            <a:pPr algn="just" eaLnBrk="1" hangingPunct="1"/>
            <a:endParaRPr lang="pt-BR" altLang="pt-BR" sz="2000" dirty="0">
              <a:latin typeface="Arial Narrow" panose="020B0606020202030204" pitchFamily="34" charset="0"/>
            </a:endParaRPr>
          </a:p>
          <a:p>
            <a:pPr algn="just" eaLnBrk="1" hangingPunct="1"/>
            <a:r>
              <a:rPr lang="pt-BR" altLang="pt-BR" sz="2000" dirty="0">
                <a:latin typeface="Arial Narrow" panose="020B0606020202030204" pitchFamily="34" charset="0"/>
              </a:rPr>
              <a:t>c) Alencar, apesar de todo o idealismo romântico, conseguiu, nas obras </a:t>
            </a:r>
            <a:r>
              <a:rPr lang="pt-BR" altLang="pt-BR" sz="2000" i="1" dirty="0">
                <a:latin typeface="Arial Narrow" panose="020B0606020202030204" pitchFamily="34" charset="0"/>
              </a:rPr>
              <a:t>Lucíola</a:t>
            </a:r>
            <a:r>
              <a:rPr lang="pt-BR" altLang="pt-BR" sz="2000" dirty="0">
                <a:latin typeface="Arial Narrow" panose="020B0606020202030204" pitchFamily="34" charset="0"/>
              </a:rPr>
              <a:t> e </a:t>
            </a:r>
            <a:r>
              <a:rPr lang="pt-BR" altLang="pt-BR" sz="2000" i="1" dirty="0">
                <a:latin typeface="Arial Narrow" panose="020B0606020202030204" pitchFamily="34" charset="0"/>
              </a:rPr>
              <a:t>Senhora</a:t>
            </a:r>
            <a:r>
              <a:rPr lang="pt-BR" altLang="pt-BR" sz="2000" dirty="0">
                <a:latin typeface="Arial Narrow" panose="020B0606020202030204" pitchFamily="34" charset="0"/>
              </a:rPr>
              <a:t>, captar e denunciar certos aspectos profundos, recalcados na realidade social e individual, em que podemos detectar um </a:t>
            </a:r>
            <a:r>
              <a:rPr lang="pt-BR" altLang="pt-BR" sz="2000" dirty="0" err="1">
                <a:latin typeface="Arial Narrow" panose="020B0606020202030204" pitchFamily="34" charset="0"/>
              </a:rPr>
              <a:t>pré-realismo</a:t>
            </a:r>
            <a:r>
              <a:rPr lang="pt-BR" altLang="pt-BR" sz="2000" dirty="0">
                <a:latin typeface="Arial Narrow" panose="020B0606020202030204" pitchFamily="34" charset="0"/>
              </a:rPr>
              <a:t> ainda inseguro</a:t>
            </a:r>
            <a:r>
              <a:rPr lang="pt-BR" altLang="pt-BR" sz="2000" b="1" dirty="0">
                <a:latin typeface="Arial Narrow" panose="020B0606020202030204" pitchFamily="34" charset="0"/>
              </a:rPr>
              <a:t>.</a:t>
            </a:r>
          </a:p>
          <a:p>
            <a:pPr algn="just" eaLnBrk="1" hangingPunct="1"/>
            <a:endParaRPr lang="pt-BR" altLang="pt-BR" sz="2000" b="1" dirty="0">
              <a:latin typeface="Arial Narrow" panose="020B0606020202030204" pitchFamily="34" charset="0"/>
            </a:endParaRPr>
          </a:p>
          <a:p>
            <a:pPr algn="just" eaLnBrk="1" hangingPunct="1"/>
            <a:r>
              <a:rPr lang="pt-BR" altLang="pt-BR" sz="2000" dirty="0">
                <a:latin typeface="Arial Narrow" panose="020B0606020202030204" pitchFamily="34" charset="0"/>
              </a:rPr>
              <a:t>d) A obra de Alencar, objetivando atingir </a:t>
            </a:r>
            <a:r>
              <a:rPr lang="pt-BR" altLang="pt-BR" sz="2000" b="1" dirty="0">
                <a:solidFill>
                  <a:srgbClr val="C00000"/>
                </a:solidFill>
                <a:latin typeface="Arial Narrow" panose="020B0606020202030204" pitchFamily="34" charset="0"/>
              </a:rPr>
              <a:t>a história do Brasil e a síntese de suas origens</a:t>
            </a:r>
            <a:r>
              <a:rPr lang="pt-BR" altLang="pt-BR" sz="2000" dirty="0">
                <a:latin typeface="Arial Narrow" panose="020B0606020202030204" pitchFamily="34" charset="0"/>
              </a:rPr>
              <a:t>, volta-se exclusivamente para assuntos indígenas e regionalistas, sem incursões pelo romance urbano.</a:t>
            </a:r>
          </a:p>
          <a:p>
            <a:pPr algn="just" eaLnBrk="1" hangingPunct="1"/>
            <a:endParaRPr lang="pt-BR" altLang="pt-BR" sz="2000" dirty="0">
              <a:latin typeface="Arial Narrow" panose="020B0606020202030204" pitchFamily="34" charset="0"/>
            </a:endParaRPr>
          </a:p>
          <a:p>
            <a:pPr algn="just" eaLnBrk="1" hangingPunct="1"/>
            <a:r>
              <a:rPr lang="pt-BR" altLang="pt-BR" sz="2000" dirty="0">
                <a:latin typeface="Arial Narrow" panose="020B0606020202030204" pitchFamily="34" charset="0"/>
              </a:rPr>
              <a:t>e) O indianismo de José de Alencar baseou-se em dados reais e pesquisa antropológica, apresentando, por isso, uma imagem do índio brasileiro sem deformação ou idealismo.</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Text Box 3">
            <a:extLst>
              <a:ext uri="{FF2B5EF4-FFF2-40B4-BE49-F238E27FC236}">
                <a16:creationId xmlns:a16="http://schemas.microsoft.com/office/drawing/2014/main" id="{C392E7C0-CEA1-4605-ACC3-4D507BEA154E}"/>
              </a:ext>
            </a:extLst>
          </p:cNvPr>
          <p:cNvSpPr txBox="1">
            <a:spLocks noChangeArrowheads="1"/>
          </p:cNvSpPr>
          <p:nvPr/>
        </p:nvSpPr>
        <p:spPr bwMode="auto">
          <a:xfrm>
            <a:off x="2051050" y="2133600"/>
            <a:ext cx="5761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b="1"/>
          </a:p>
          <a:p>
            <a:pPr eaLnBrk="1" hangingPunct="1">
              <a:spcBef>
                <a:spcPct val="50000"/>
              </a:spcBef>
            </a:pPr>
            <a:endParaRPr lang="pt-BR" altLang="pt-BR" b="1"/>
          </a:p>
        </p:txBody>
      </p:sp>
      <p:sp>
        <p:nvSpPr>
          <p:cNvPr id="36868" name="Text Box 4">
            <a:extLst>
              <a:ext uri="{FF2B5EF4-FFF2-40B4-BE49-F238E27FC236}">
                <a16:creationId xmlns:a16="http://schemas.microsoft.com/office/drawing/2014/main" id="{6CC8CE3D-E567-4BB9-A208-067D7C39BCCC}"/>
              </a:ext>
            </a:extLst>
          </p:cNvPr>
          <p:cNvSpPr txBox="1">
            <a:spLocks noChangeArrowheads="1"/>
          </p:cNvSpPr>
          <p:nvPr/>
        </p:nvSpPr>
        <p:spPr bwMode="auto">
          <a:xfrm>
            <a:off x="1979613" y="2276475"/>
            <a:ext cx="590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pt-BR" altLang="pt-BR"/>
              <a:t>		</a:t>
            </a:r>
          </a:p>
        </p:txBody>
      </p:sp>
      <p:sp>
        <p:nvSpPr>
          <p:cNvPr id="36869" name="Text Box 5">
            <a:extLst>
              <a:ext uri="{FF2B5EF4-FFF2-40B4-BE49-F238E27FC236}">
                <a16:creationId xmlns:a16="http://schemas.microsoft.com/office/drawing/2014/main" id="{45815EBE-2A4C-45F0-8DCF-6F26CCE532CD}"/>
              </a:ext>
            </a:extLst>
          </p:cNvPr>
          <p:cNvSpPr txBox="1">
            <a:spLocks noChangeArrowheads="1"/>
          </p:cNvSpPr>
          <p:nvPr/>
        </p:nvSpPr>
        <p:spPr bwMode="auto">
          <a:xfrm>
            <a:off x="755650" y="1196975"/>
            <a:ext cx="720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36870" name="Text Box 6">
            <a:extLst>
              <a:ext uri="{FF2B5EF4-FFF2-40B4-BE49-F238E27FC236}">
                <a16:creationId xmlns:a16="http://schemas.microsoft.com/office/drawing/2014/main" id="{74045F18-EAB2-441C-AC04-7E6BE7FADEBC}"/>
              </a:ext>
            </a:extLst>
          </p:cNvPr>
          <p:cNvSpPr txBox="1">
            <a:spLocks noChangeArrowheads="1"/>
          </p:cNvSpPr>
          <p:nvPr/>
        </p:nvSpPr>
        <p:spPr bwMode="auto">
          <a:xfrm>
            <a:off x="683568" y="700433"/>
            <a:ext cx="813593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pt-BR" altLang="pt-BR" sz="2400" dirty="0">
                <a:latin typeface="Arial Narrow" panose="020B0606020202030204" pitchFamily="34" charset="0"/>
              </a:rPr>
              <a:t>2º) Sobre a poesia de Gonçalves Dias, é correto afirmar que</a:t>
            </a:r>
          </a:p>
          <a:p>
            <a:pPr eaLnBrk="1" hangingPunct="1"/>
            <a:endParaRPr lang="pt-BR" altLang="pt-BR" sz="2400" dirty="0">
              <a:latin typeface="Arial Narrow" panose="020B0606020202030204" pitchFamily="34" charset="0"/>
            </a:endParaRPr>
          </a:p>
          <a:p>
            <a:pPr eaLnBrk="1" hangingPunct="1"/>
            <a:endParaRPr lang="pt-BR" altLang="pt-BR" sz="2400" dirty="0">
              <a:latin typeface="Arial Narrow" panose="020B0606020202030204" pitchFamily="34" charset="0"/>
            </a:endParaRPr>
          </a:p>
          <a:p>
            <a:pPr eaLnBrk="1" hangingPunct="1"/>
            <a:r>
              <a:rPr lang="pt-BR" altLang="pt-BR" sz="2400" dirty="0">
                <a:latin typeface="Arial Narrow" panose="020B0606020202030204" pitchFamily="34" charset="0"/>
              </a:rPr>
              <a:t>a) cantou a natureza brasileira como cenário das correrias e das aventuras do indígena bravo e leal.</a:t>
            </a:r>
          </a:p>
          <a:p>
            <a:pPr eaLnBrk="1" hangingPunct="1"/>
            <a:r>
              <a:rPr lang="pt-BR" altLang="pt-BR" sz="2400" dirty="0">
                <a:latin typeface="Arial Narrow" panose="020B0606020202030204" pitchFamily="34" charset="0"/>
              </a:rPr>
              <a:t>b) denunciou a iniquidade da escravidão em poemas altissonantes e repletos de metáforas aladas.</a:t>
            </a:r>
          </a:p>
          <a:p>
            <a:pPr eaLnBrk="1" hangingPunct="1"/>
            <a:r>
              <a:rPr lang="pt-BR" altLang="pt-BR" sz="2400" dirty="0">
                <a:latin typeface="Arial Narrow" panose="020B0606020202030204" pitchFamily="34" charset="0"/>
              </a:rPr>
              <a:t>c) elogiou os esforços do colonizador português em suas campanhas militares.</a:t>
            </a:r>
          </a:p>
          <a:p>
            <a:pPr eaLnBrk="1" hangingPunct="1"/>
            <a:r>
              <a:rPr lang="pt-BR" altLang="pt-BR" sz="2400" dirty="0">
                <a:latin typeface="Arial Narrow" panose="020B0606020202030204" pitchFamily="34" charset="0"/>
              </a:rPr>
              <a:t>d) cantou a bondade da mãe e da irmã, esteios femininos do núcleo familiar patriarcal.</a:t>
            </a:r>
          </a:p>
          <a:p>
            <a:pPr eaLnBrk="1" hangingPunct="1"/>
            <a:r>
              <a:rPr lang="pt-BR" altLang="pt-BR" sz="2400" dirty="0">
                <a:latin typeface="Arial Narrow" panose="020B0606020202030204" pitchFamily="34" charset="0"/>
              </a:rPr>
              <a:t>e) elogiou a dissipação e o excesso do vinho em orgias noturnas marcadas pela devassidão e crueldade</a:t>
            </a:r>
            <a:r>
              <a:rPr lang="pt-BR" altLang="pt-BR" sz="2400" dirty="0"/>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3">
            <a:extLst>
              <a:ext uri="{FF2B5EF4-FFF2-40B4-BE49-F238E27FC236}">
                <a16:creationId xmlns:a16="http://schemas.microsoft.com/office/drawing/2014/main" id="{420ECCB7-A511-4619-9815-41950620A88E}"/>
              </a:ext>
            </a:extLst>
          </p:cNvPr>
          <p:cNvSpPr txBox="1">
            <a:spLocks noChangeArrowheads="1"/>
          </p:cNvSpPr>
          <p:nvPr/>
        </p:nvSpPr>
        <p:spPr bwMode="auto">
          <a:xfrm>
            <a:off x="2051050" y="2133600"/>
            <a:ext cx="5761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b="1"/>
          </a:p>
          <a:p>
            <a:pPr eaLnBrk="1" hangingPunct="1">
              <a:spcBef>
                <a:spcPct val="50000"/>
              </a:spcBef>
            </a:pPr>
            <a:endParaRPr lang="pt-BR" altLang="pt-BR" b="1"/>
          </a:p>
        </p:txBody>
      </p:sp>
      <p:sp>
        <p:nvSpPr>
          <p:cNvPr id="37892" name="Text Box 4">
            <a:extLst>
              <a:ext uri="{FF2B5EF4-FFF2-40B4-BE49-F238E27FC236}">
                <a16:creationId xmlns:a16="http://schemas.microsoft.com/office/drawing/2014/main" id="{83977D88-6C88-435B-A038-6D81DABD94B1}"/>
              </a:ext>
            </a:extLst>
          </p:cNvPr>
          <p:cNvSpPr txBox="1">
            <a:spLocks noChangeArrowheads="1"/>
          </p:cNvSpPr>
          <p:nvPr/>
        </p:nvSpPr>
        <p:spPr bwMode="auto">
          <a:xfrm>
            <a:off x="1979613" y="2276475"/>
            <a:ext cx="590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pt-BR" altLang="pt-BR"/>
              <a:t>		</a:t>
            </a:r>
          </a:p>
        </p:txBody>
      </p:sp>
      <p:sp>
        <p:nvSpPr>
          <p:cNvPr id="37893" name="Text Box 5">
            <a:extLst>
              <a:ext uri="{FF2B5EF4-FFF2-40B4-BE49-F238E27FC236}">
                <a16:creationId xmlns:a16="http://schemas.microsoft.com/office/drawing/2014/main" id="{060983F5-547F-4FA1-A44C-0DCBA8E4B453}"/>
              </a:ext>
            </a:extLst>
          </p:cNvPr>
          <p:cNvSpPr txBox="1">
            <a:spLocks noChangeArrowheads="1"/>
          </p:cNvSpPr>
          <p:nvPr/>
        </p:nvSpPr>
        <p:spPr bwMode="auto">
          <a:xfrm>
            <a:off x="755650" y="1196975"/>
            <a:ext cx="720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37894" name="Text Box 6">
            <a:extLst>
              <a:ext uri="{FF2B5EF4-FFF2-40B4-BE49-F238E27FC236}">
                <a16:creationId xmlns:a16="http://schemas.microsoft.com/office/drawing/2014/main" id="{655ED371-7D62-42F3-9A51-DAF55D947CA5}"/>
              </a:ext>
            </a:extLst>
          </p:cNvPr>
          <p:cNvSpPr txBox="1">
            <a:spLocks noChangeArrowheads="1"/>
          </p:cNvSpPr>
          <p:nvPr/>
        </p:nvSpPr>
        <p:spPr bwMode="auto">
          <a:xfrm>
            <a:off x="323528" y="428178"/>
            <a:ext cx="8496943" cy="6001643"/>
          </a:xfrm>
          <a:prstGeom prst="rect">
            <a:avLst/>
          </a:prstGeom>
          <a:solidFill>
            <a:schemeClr val="bg1"/>
          </a:solid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pt-BR" altLang="pt-BR" sz="2400" dirty="0"/>
              <a:t>3º) A obra romanesca de José de Alencar introduziu na literatura brasileira quatro tipos de romances: indianista, histórico, urbano e regional. </a:t>
            </a:r>
          </a:p>
          <a:p>
            <a:pPr algn="just" eaLnBrk="1" hangingPunct="1"/>
            <a:r>
              <a:rPr lang="pt-BR" altLang="pt-BR" sz="2400" dirty="0"/>
              <a:t>      Desses quatro tipos, os que tiveram sua vida prolongada, de forma mais clara e intensa, até o Modernismo, ainda que modificados, foram</a:t>
            </a:r>
          </a:p>
          <a:p>
            <a:pPr algn="just" eaLnBrk="1" hangingPunct="1"/>
            <a:endParaRPr lang="pt-BR" altLang="pt-BR" sz="2400" dirty="0"/>
          </a:p>
          <a:p>
            <a:pPr algn="just" eaLnBrk="1" hangingPunct="1"/>
            <a:endParaRPr lang="pt-BR" altLang="pt-BR" sz="2400" dirty="0"/>
          </a:p>
          <a:p>
            <a:pPr algn="just" eaLnBrk="1" hangingPunct="1"/>
            <a:endParaRPr lang="pt-BR" altLang="pt-BR" sz="2400" dirty="0"/>
          </a:p>
          <a:p>
            <a:pPr algn="just" eaLnBrk="1" hangingPunct="1"/>
            <a:r>
              <a:rPr lang="pt-BR" altLang="pt-BR" sz="2400" dirty="0"/>
              <a:t>a) indianista e histórico;</a:t>
            </a:r>
          </a:p>
          <a:p>
            <a:pPr algn="just" eaLnBrk="1" hangingPunct="1"/>
            <a:r>
              <a:rPr lang="pt-BR" altLang="pt-BR" sz="2400" dirty="0"/>
              <a:t>b) histórico e urbano;</a:t>
            </a:r>
          </a:p>
          <a:p>
            <a:pPr algn="just" eaLnBrk="1" hangingPunct="1"/>
            <a:r>
              <a:rPr lang="pt-BR" altLang="pt-BR" sz="2400" dirty="0"/>
              <a:t>c) urbano e regional;</a:t>
            </a:r>
          </a:p>
          <a:p>
            <a:pPr algn="just" eaLnBrk="1" hangingPunct="1"/>
            <a:r>
              <a:rPr lang="pt-BR" altLang="pt-BR" sz="2400" dirty="0"/>
              <a:t>d) regional e indianista;</a:t>
            </a:r>
          </a:p>
          <a:p>
            <a:pPr algn="just" eaLnBrk="1" hangingPunct="1"/>
            <a:r>
              <a:rPr lang="pt-BR" altLang="pt-BR" sz="2400" dirty="0"/>
              <a:t>e) indianista e urbano.</a:t>
            </a:r>
          </a:p>
          <a:p>
            <a:pPr algn="just" eaLnBrk="1" hangingPunct="1"/>
            <a:endParaRPr lang="pt-BR" altLang="pt-BR" sz="2400" dirty="0"/>
          </a:p>
          <a:p>
            <a:pPr algn="just" eaLnBrk="1" hangingPunct="1"/>
            <a:endParaRPr lang="pt-BR" altLang="pt-BR"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ext Box 3">
            <a:extLst>
              <a:ext uri="{FF2B5EF4-FFF2-40B4-BE49-F238E27FC236}">
                <a16:creationId xmlns:a16="http://schemas.microsoft.com/office/drawing/2014/main" id="{FA1B4193-9565-4FD4-B6DE-1ABF7901C114}"/>
              </a:ext>
            </a:extLst>
          </p:cNvPr>
          <p:cNvSpPr txBox="1">
            <a:spLocks noChangeArrowheads="1"/>
          </p:cNvSpPr>
          <p:nvPr/>
        </p:nvSpPr>
        <p:spPr bwMode="auto">
          <a:xfrm>
            <a:off x="2051050" y="2133600"/>
            <a:ext cx="5761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b="1"/>
          </a:p>
          <a:p>
            <a:pPr eaLnBrk="1" hangingPunct="1">
              <a:spcBef>
                <a:spcPct val="50000"/>
              </a:spcBef>
            </a:pPr>
            <a:endParaRPr lang="pt-BR" altLang="pt-BR" b="1"/>
          </a:p>
        </p:txBody>
      </p:sp>
      <p:sp>
        <p:nvSpPr>
          <p:cNvPr id="38916" name="Text Box 4">
            <a:extLst>
              <a:ext uri="{FF2B5EF4-FFF2-40B4-BE49-F238E27FC236}">
                <a16:creationId xmlns:a16="http://schemas.microsoft.com/office/drawing/2014/main" id="{8C169A1C-144F-4EC3-866A-F37975FF0883}"/>
              </a:ext>
            </a:extLst>
          </p:cNvPr>
          <p:cNvSpPr txBox="1">
            <a:spLocks noChangeArrowheads="1"/>
          </p:cNvSpPr>
          <p:nvPr/>
        </p:nvSpPr>
        <p:spPr bwMode="auto">
          <a:xfrm>
            <a:off x="1979613" y="2276475"/>
            <a:ext cx="590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pt-BR" altLang="pt-BR"/>
              <a:t>		</a:t>
            </a:r>
          </a:p>
        </p:txBody>
      </p:sp>
      <p:sp>
        <p:nvSpPr>
          <p:cNvPr id="38917" name="Text Box 5">
            <a:extLst>
              <a:ext uri="{FF2B5EF4-FFF2-40B4-BE49-F238E27FC236}">
                <a16:creationId xmlns:a16="http://schemas.microsoft.com/office/drawing/2014/main" id="{5DE19ADA-BA11-45E6-86D9-577EE3680EBC}"/>
              </a:ext>
            </a:extLst>
          </p:cNvPr>
          <p:cNvSpPr txBox="1">
            <a:spLocks noChangeArrowheads="1"/>
          </p:cNvSpPr>
          <p:nvPr/>
        </p:nvSpPr>
        <p:spPr bwMode="auto">
          <a:xfrm>
            <a:off x="215516" y="374317"/>
            <a:ext cx="8712968" cy="6109365"/>
          </a:xfrm>
          <a:prstGeom prst="rect">
            <a:avLst/>
          </a:prstGeom>
          <a:solidFill>
            <a:schemeClr val="bg1"/>
          </a:solid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r>
              <a:rPr lang="pt-BR" altLang="pt-BR" sz="2300" dirty="0">
                <a:latin typeface="Arial Narrow" panose="020B0606020202030204" pitchFamily="34" charset="0"/>
              </a:rPr>
              <a:t>4º)Tomadas em conjunto, as obras de Gonçalves Dias, Álvares de Azevedo e Castro Alves demonstram que, no Brasil, a poesia romântica</a:t>
            </a:r>
          </a:p>
          <a:p>
            <a:pPr algn="just" eaLnBrk="1" hangingPunct="1"/>
            <a:endParaRPr lang="pt-BR" altLang="pt-BR" sz="2300" dirty="0">
              <a:latin typeface="Arial Narrow" panose="020B0606020202030204" pitchFamily="34" charset="0"/>
            </a:endParaRPr>
          </a:p>
          <a:p>
            <a:pPr algn="just" eaLnBrk="1" hangingPunct="1"/>
            <a:endParaRPr lang="pt-BR" altLang="pt-BR" sz="2300" dirty="0">
              <a:latin typeface="Arial Narrow" panose="020B0606020202030204" pitchFamily="34" charset="0"/>
            </a:endParaRPr>
          </a:p>
          <a:p>
            <a:pPr algn="just" eaLnBrk="1" hangingPunct="1"/>
            <a:r>
              <a:rPr lang="pt-BR" altLang="pt-BR" sz="2300" dirty="0">
                <a:latin typeface="Arial Narrow" panose="020B0606020202030204" pitchFamily="34" charset="0"/>
              </a:rPr>
              <a:t>a) pouco deveu às literaturas estrangeiras, consolidando de forma homogênea a inclinação sentimental e o anseio nacionalista dos escritores da época.</a:t>
            </a:r>
          </a:p>
          <a:p>
            <a:pPr algn="just" eaLnBrk="1" hangingPunct="1"/>
            <a:r>
              <a:rPr lang="pt-BR" altLang="pt-BR" sz="2300" dirty="0">
                <a:latin typeface="Arial Narrow" panose="020B0606020202030204" pitchFamily="34" charset="0"/>
              </a:rPr>
              <a:t>b) repercutiu, com efeitos locais, diferentes valores e tonalidades da literatura europeia: a dignidade do homem natural, a exacerbação das paixões e a crença em lutas libertárias.</a:t>
            </a:r>
          </a:p>
          <a:p>
            <a:pPr algn="just" eaLnBrk="1" hangingPunct="1"/>
            <a:r>
              <a:rPr lang="pt-BR" altLang="pt-BR" sz="2300" dirty="0">
                <a:latin typeface="Arial Narrow" panose="020B0606020202030204" pitchFamily="34" charset="0"/>
              </a:rPr>
              <a:t>c) constituiu um painel de estilos diversificados, cada um dos poetas criando livremente sua linguagem, mas preocupados todos com a afirmação dos ideais abolicionistas e republicanos.</a:t>
            </a:r>
          </a:p>
          <a:p>
            <a:pPr algn="just" eaLnBrk="1" hangingPunct="1"/>
            <a:r>
              <a:rPr lang="pt-BR" altLang="pt-BR" sz="2300" dirty="0">
                <a:latin typeface="Arial Narrow" panose="020B0606020202030204" pitchFamily="34" charset="0"/>
              </a:rPr>
              <a:t>d) refletiu as tendências ao intimismo e à morbidez de alguns poetas europeus, evitando ocupar-se com temas sociais e históricos, tidos como prosaicos.</a:t>
            </a:r>
          </a:p>
          <a:p>
            <a:pPr algn="just" eaLnBrk="1" hangingPunct="1"/>
            <a:r>
              <a:rPr lang="pt-BR" altLang="pt-BR" sz="2300" dirty="0">
                <a:latin typeface="Arial Narrow" panose="020B0606020202030204" pitchFamily="34" charset="0"/>
              </a:rPr>
              <a:t>e) cultuou sobretudo o satanismo, inspirado no poeta inglês Byron, e a memória nostálgica das civilizações da Antiguidade Clássica, representadas por suas ruínas.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Text Box 3">
            <a:extLst>
              <a:ext uri="{FF2B5EF4-FFF2-40B4-BE49-F238E27FC236}">
                <a16:creationId xmlns:a16="http://schemas.microsoft.com/office/drawing/2014/main" id="{B39B9B29-87AD-48FD-8522-1FB1685BE2B9}"/>
              </a:ext>
            </a:extLst>
          </p:cNvPr>
          <p:cNvSpPr txBox="1">
            <a:spLocks noChangeArrowheads="1"/>
          </p:cNvSpPr>
          <p:nvPr/>
        </p:nvSpPr>
        <p:spPr bwMode="auto">
          <a:xfrm>
            <a:off x="2051050" y="2133600"/>
            <a:ext cx="5761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b="1"/>
          </a:p>
          <a:p>
            <a:pPr eaLnBrk="1" hangingPunct="1">
              <a:spcBef>
                <a:spcPct val="50000"/>
              </a:spcBef>
            </a:pPr>
            <a:endParaRPr lang="pt-BR" altLang="pt-BR" b="1"/>
          </a:p>
        </p:txBody>
      </p:sp>
      <p:sp>
        <p:nvSpPr>
          <p:cNvPr id="39940" name="Text Box 4">
            <a:extLst>
              <a:ext uri="{FF2B5EF4-FFF2-40B4-BE49-F238E27FC236}">
                <a16:creationId xmlns:a16="http://schemas.microsoft.com/office/drawing/2014/main" id="{DC894A01-51A3-4754-BBCA-D33C973B2E43}"/>
              </a:ext>
            </a:extLst>
          </p:cNvPr>
          <p:cNvSpPr txBox="1">
            <a:spLocks noChangeArrowheads="1"/>
          </p:cNvSpPr>
          <p:nvPr/>
        </p:nvSpPr>
        <p:spPr bwMode="auto">
          <a:xfrm>
            <a:off x="1979613" y="2276475"/>
            <a:ext cx="5905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pt-BR" altLang="pt-BR"/>
              <a:t>		</a:t>
            </a:r>
            <a:endParaRPr lang="pt-BR" altLang="pt-BR" b="1"/>
          </a:p>
        </p:txBody>
      </p:sp>
      <p:sp>
        <p:nvSpPr>
          <p:cNvPr id="39941" name="Text Box 5">
            <a:extLst>
              <a:ext uri="{FF2B5EF4-FFF2-40B4-BE49-F238E27FC236}">
                <a16:creationId xmlns:a16="http://schemas.microsoft.com/office/drawing/2014/main" id="{42855291-F864-422E-BA07-64DD6D6E7DCF}"/>
              </a:ext>
            </a:extLst>
          </p:cNvPr>
          <p:cNvSpPr txBox="1">
            <a:spLocks noChangeArrowheads="1"/>
          </p:cNvSpPr>
          <p:nvPr/>
        </p:nvSpPr>
        <p:spPr bwMode="auto">
          <a:xfrm>
            <a:off x="755650" y="1196975"/>
            <a:ext cx="720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
        <p:nvSpPr>
          <p:cNvPr id="39942" name="Text Box 6">
            <a:extLst>
              <a:ext uri="{FF2B5EF4-FFF2-40B4-BE49-F238E27FC236}">
                <a16:creationId xmlns:a16="http://schemas.microsoft.com/office/drawing/2014/main" id="{83EEADCF-DDC9-4EB2-BD8F-1010059B50EB}"/>
              </a:ext>
            </a:extLst>
          </p:cNvPr>
          <p:cNvSpPr txBox="1">
            <a:spLocks noChangeArrowheads="1"/>
          </p:cNvSpPr>
          <p:nvPr/>
        </p:nvSpPr>
        <p:spPr bwMode="auto">
          <a:xfrm>
            <a:off x="431800" y="427831"/>
            <a:ext cx="8280400" cy="6002338"/>
          </a:xfrm>
          <a:prstGeom prst="rect">
            <a:avLst/>
          </a:prstGeom>
          <a:solidFill>
            <a:schemeClr val="bg1"/>
          </a:solidFill>
          <a:ln>
            <a:noFill/>
          </a:ln>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pt-BR" altLang="pt-BR" sz="2400" dirty="0"/>
              <a:t>5º)    </a:t>
            </a:r>
            <a:br>
              <a:rPr lang="pt-BR" altLang="pt-BR" sz="2400" dirty="0"/>
            </a:br>
            <a:br>
              <a:rPr lang="pt-BR" altLang="pt-BR" sz="2400" dirty="0"/>
            </a:br>
            <a:r>
              <a:rPr lang="pt-BR" altLang="pt-BR" sz="2400" dirty="0"/>
              <a:t>Teu romantismo bebo, ó minha lua,</a:t>
            </a:r>
            <a:br>
              <a:rPr lang="pt-BR" altLang="pt-BR" sz="2400" dirty="0"/>
            </a:br>
            <a:r>
              <a:rPr lang="pt-BR" altLang="pt-BR" sz="2400" dirty="0"/>
              <a:t>A teus raios divinos me abandono,</a:t>
            </a:r>
            <a:br>
              <a:rPr lang="pt-BR" altLang="pt-BR" sz="2400" dirty="0"/>
            </a:br>
            <a:r>
              <a:rPr lang="pt-BR" altLang="pt-BR" sz="2400" dirty="0"/>
              <a:t>Torno-me vaporoso... e só de ver-te</a:t>
            </a:r>
            <a:br>
              <a:rPr lang="pt-BR" altLang="pt-BR" sz="2400" dirty="0"/>
            </a:br>
            <a:r>
              <a:rPr lang="pt-BR" altLang="pt-BR" sz="2400" dirty="0"/>
              <a:t>Eu sinto os lábios meus se abrir de sono.</a:t>
            </a:r>
            <a:br>
              <a:rPr lang="pt-BR" altLang="pt-BR" sz="2400" dirty="0"/>
            </a:br>
            <a:r>
              <a:rPr lang="pt-BR" altLang="pt-BR" sz="2400" dirty="0"/>
              <a:t> </a:t>
            </a:r>
            <a:br>
              <a:rPr lang="pt-BR" altLang="pt-BR" sz="2400" dirty="0"/>
            </a:br>
            <a:r>
              <a:rPr lang="pt-BR" altLang="pt-BR" sz="2400" dirty="0"/>
              <a:t> Neste excerto, o eu-lírico parece aderir com intensidade aos temas de que fala, mas revela, de imediato, </a:t>
            </a:r>
            <a:r>
              <a:rPr lang="pt-BR" altLang="pt-BR" sz="2400" dirty="0">
                <a:highlight>
                  <a:srgbClr val="FFFF00"/>
                </a:highlight>
              </a:rPr>
              <a:t>desinteresse e tédio</a:t>
            </a:r>
            <a:r>
              <a:rPr lang="pt-BR" altLang="pt-BR" sz="2400" dirty="0"/>
              <a:t>. Essa atitude do eu-lírico manifesta a</a:t>
            </a:r>
            <a:br>
              <a:rPr lang="pt-BR" altLang="pt-BR" sz="2400" dirty="0"/>
            </a:br>
            <a:r>
              <a:rPr lang="pt-BR" altLang="pt-BR" sz="2400" dirty="0"/>
              <a:t> </a:t>
            </a:r>
            <a:br>
              <a:rPr lang="pt-BR" altLang="pt-BR" sz="2400" dirty="0"/>
            </a:br>
            <a:r>
              <a:rPr lang="pt-BR" altLang="pt-BR" sz="2400" dirty="0" err="1"/>
              <a:t>a</a:t>
            </a:r>
            <a:r>
              <a:rPr lang="pt-BR" altLang="pt-BR" sz="2400" dirty="0"/>
              <a:t>) ironia romântica.</a:t>
            </a:r>
            <a:br>
              <a:rPr lang="pt-BR" altLang="pt-BR" sz="2400" dirty="0"/>
            </a:br>
            <a:r>
              <a:rPr lang="pt-BR" altLang="pt-BR" sz="2400" dirty="0"/>
              <a:t>b) tendência romântica.</a:t>
            </a:r>
            <a:br>
              <a:rPr lang="pt-BR" altLang="pt-BR" sz="2400" dirty="0"/>
            </a:br>
            <a:r>
              <a:rPr lang="pt-BR" altLang="pt-BR" sz="2400" dirty="0"/>
              <a:t>c) melancolia romântica.</a:t>
            </a:r>
            <a:br>
              <a:rPr lang="pt-BR" altLang="pt-BR" sz="2400" dirty="0"/>
            </a:br>
            <a:r>
              <a:rPr lang="pt-BR" altLang="pt-BR" sz="2400" dirty="0"/>
              <a:t>d) aversão dos românticos à natureza.</a:t>
            </a:r>
            <a:br>
              <a:rPr lang="pt-BR" altLang="pt-BR" sz="2400" dirty="0"/>
            </a:br>
            <a:r>
              <a:rPr lang="pt-BR" altLang="pt-BR" sz="2400" dirty="0"/>
              <a:t>e) fuga romântica para o sonho.</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Text Box 3">
            <a:extLst>
              <a:ext uri="{FF2B5EF4-FFF2-40B4-BE49-F238E27FC236}">
                <a16:creationId xmlns:a16="http://schemas.microsoft.com/office/drawing/2014/main" id="{FCC40C82-4E4A-4353-9D8D-FB803CBE4E4B}"/>
              </a:ext>
            </a:extLst>
          </p:cNvPr>
          <p:cNvSpPr txBox="1">
            <a:spLocks noChangeArrowheads="1"/>
          </p:cNvSpPr>
          <p:nvPr/>
        </p:nvSpPr>
        <p:spPr bwMode="auto">
          <a:xfrm>
            <a:off x="2051050" y="2133600"/>
            <a:ext cx="5761038"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pt-BR" altLang="pt-BR" b="1"/>
          </a:p>
          <a:p>
            <a:pPr eaLnBrk="1" hangingPunct="1">
              <a:spcBef>
                <a:spcPct val="50000"/>
              </a:spcBef>
            </a:pPr>
            <a:endParaRPr lang="pt-BR" altLang="pt-BR" b="1"/>
          </a:p>
        </p:txBody>
      </p:sp>
      <p:sp>
        <p:nvSpPr>
          <p:cNvPr id="40964" name="Text Box 4">
            <a:extLst>
              <a:ext uri="{FF2B5EF4-FFF2-40B4-BE49-F238E27FC236}">
                <a16:creationId xmlns:a16="http://schemas.microsoft.com/office/drawing/2014/main" id="{0E818883-F3D4-4605-A9E6-F2407AF58BF8}"/>
              </a:ext>
            </a:extLst>
          </p:cNvPr>
          <p:cNvSpPr txBox="1">
            <a:spLocks noChangeArrowheads="1"/>
          </p:cNvSpPr>
          <p:nvPr/>
        </p:nvSpPr>
        <p:spPr bwMode="auto">
          <a:xfrm>
            <a:off x="611188" y="1484313"/>
            <a:ext cx="79216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pt-BR" altLang="pt-BR" sz="2400" dirty="0"/>
              <a:t>		</a:t>
            </a:r>
            <a:r>
              <a:rPr lang="pt-BR" altLang="pt-BR" sz="2400" b="1" dirty="0"/>
              <a:t>GABARITO</a:t>
            </a:r>
          </a:p>
          <a:p>
            <a:pPr eaLnBrk="1" hangingPunct="1">
              <a:spcBef>
                <a:spcPct val="50000"/>
              </a:spcBef>
            </a:pPr>
            <a:r>
              <a:rPr lang="pt-BR" altLang="pt-BR" sz="2400" b="1" dirty="0"/>
              <a:t>1-c; 2-a; 3-c; 4.b ; 5-a; </a:t>
            </a:r>
          </a:p>
          <a:p>
            <a:pPr eaLnBrk="1" hangingPunct="1">
              <a:spcBef>
                <a:spcPct val="50000"/>
              </a:spcBef>
            </a:pPr>
            <a:endParaRPr lang="pt-BR" altLang="pt-BR" sz="2400" b="1" dirty="0"/>
          </a:p>
          <a:p>
            <a:pPr algn="just" eaLnBrk="1" hangingPunct="1">
              <a:spcBef>
                <a:spcPct val="50000"/>
              </a:spcBef>
            </a:pPr>
            <a:r>
              <a:rPr lang="pt-BR" altLang="pt-BR" sz="2400" dirty="0"/>
              <a:t> </a:t>
            </a:r>
          </a:p>
          <a:p>
            <a:pPr algn="just" eaLnBrk="1" hangingPunct="1">
              <a:spcBef>
                <a:spcPct val="50000"/>
              </a:spcBef>
            </a:pPr>
            <a:endParaRPr lang="pt-BR" altLang="pt-BR" sz="2400" dirty="0"/>
          </a:p>
        </p:txBody>
      </p:sp>
      <p:sp>
        <p:nvSpPr>
          <p:cNvPr id="40965" name="Text Box 5">
            <a:extLst>
              <a:ext uri="{FF2B5EF4-FFF2-40B4-BE49-F238E27FC236}">
                <a16:creationId xmlns:a16="http://schemas.microsoft.com/office/drawing/2014/main" id="{1C2B81B8-DF56-49D3-B9A9-C740BF286EB9}"/>
              </a:ext>
            </a:extLst>
          </p:cNvPr>
          <p:cNvSpPr txBox="1">
            <a:spLocks noChangeArrowheads="1"/>
          </p:cNvSpPr>
          <p:nvPr/>
        </p:nvSpPr>
        <p:spPr bwMode="auto">
          <a:xfrm>
            <a:off x="755650" y="1196975"/>
            <a:ext cx="72009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pt-BR" altLang="pt-B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a:extLst>
              <a:ext uri="{FF2B5EF4-FFF2-40B4-BE49-F238E27FC236}">
                <a16:creationId xmlns:a16="http://schemas.microsoft.com/office/drawing/2014/main" id="{87166149-08BA-4B9E-B2E5-ABE7314967C8}"/>
              </a:ext>
            </a:extLst>
          </p:cNvPr>
          <p:cNvSpPr>
            <a:spLocks noChangeArrowheads="1"/>
          </p:cNvSpPr>
          <p:nvPr/>
        </p:nvSpPr>
        <p:spPr bwMode="auto">
          <a:xfrm>
            <a:off x="107504" y="116632"/>
            <a:ext cx="9036496" cy="6647974"/>
          </a:xfrm>
          <a:prstGeom prst="rect">
            <a:avLst/>
          </a:prstGeom>
          <a:solidFill>
            <a:schemeClr val="bg1"/>
          </a:solidFill>
          <a:ln>
            <a:noFill/>
          </a:ln>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pt-BR" altLang="pt-BR" sz="2300" b="1" dirty="0"/>
              <a:t>REFERÊNCIAS </a:t>
            </a:r>
          </a:p>
          <a:p>
            <a:pPr eaLnBrk="1" hangingPunct="1"/>
            <a:endParaRPr lang="pt-BR" altLang="pt-BR" sz="800" b="1" dirty="0"/>
          </a:p>
          <a:p>
            <a:pPr eaLnBrk="1" hangingPunct="1"/>
            <a:r>
              <a:rPr lang="pt-BR" altLang="pt-BR" sz="2000" dirty="0">
                <a:latin typeface="Arial Narrow" panose="020B0606020202030204" pitchFamily="34" charset="0"/>
              </a:rPr>
              <a:t>ABAURRE, Maria Luiza – </a:t>
            </a:r>
            <a:r>
              <a:rPr lang="pt-BR" altLang="pt-BR" sz="2000" b="1" dirty="0">
                <a:latin typeface="Arial Narrow" panose="020B0606020202030204" pitchFamily="34" charset="0"/>
              </a:rPr>
              <a:t>Português: língua, literatura, produção de texto</a:t>
            </a:r>
            <a:r>
              <a:rPr lang="pt-BR" altLang="pt-BR" sz="2000" dirty="0">
                <a:latin typeface="Arial Narrow" panose="020B0606020202030204" pitchFamily="34" charset="0"/>
              </a:rPr>
              <a:t>: ensino médio/ Maria Luiza </a:t>
            </a:r>
            <a:r>
              <a:rPr lang="pt-BR" altLang="pt-BR" sz="2000" dirty="0" err="1">
                <a:latin typeface="Arial Narrow" panose="020B0606020202030204" pitchFamily="34" charset="0"/>
              </a:rPr>
              <a:t>Abaurre</a:t>
            </a:r>
            <a:r>
              <a:rPr lang="pt-BR" altLang="pt-BR" sz="2000" dirty="0">
                <a:latin typeface="Arial Narrow" panose="020B0606020202030204" pitchFamily="34" charset="0"/>
              </a:rPr>
              <a:t>, Marcela Nogueira Pontara, Tatiana Fadel. – 1 ed.- São Paulo: Moderna, 2005.</a:t>
            </a:r>
          </a:p>
          <a:p>
            <a:pPr eaLnBrk="1" hangingPunct="1"/>
            <a:endParaRPr lang="pt-BR" altLang="pt-BR" sz="2000" dirty="0">
              <a:latin typeface="Arial Narrow" panose="020B0606020202030204" pitchFamily="34" charset="0"/>
            </a:endParaRPr>
          </a:p>
          <a:p>
            <a:pPr eaLnBrk="1" hangingPunct="1"/>
            <a:r>
              <a:rPr lang="pt-BR" altLang="pt-BR" sz="2000" dirty="0">
                <a:latin typeface="Arial Narrow" panose="020B0606020202030204" pitchFamily="34" charset="0"/>
              </a:rPr>
              <a:t>CEREJA, William Roberto- </a:t>
            </a:r>
            <a:r>
              <a:rPr lang="pt-BR" altLang="pt-BR" sz="2000" b="1" dirty="0">
                <a:latin typeface="Arial Narrow" panose="020B0606020202030204" pitchFamily="34" charset="0"/>
              </a:rPr>
              <a:t>português: linguagens</a:t>
            </a:r>
            <a:r>
              <a:rPr lang="pt-BR" altLang="pt-BR" sz="2000" dirty="0">
                <a:latin typeface="Arial Narrow" panose="020B0606020202030204" pitchFamily="34" charset="0"/>
              </a:rPr>
              <a:t>: volume único/ Wiliam Roberto Cereja, Thereza Cochar Magalhães – São Paulo: Atual, 2003.</a:t>
            </a:r>
          </a:p>
          <a:p>
            <a:pPr eaLnBrk="1" hangingPunct="1"/>
            <a:endParaRPr lang="pt-BR" altLang="pt-BR" sz="2000" dirty="0">
              <a:latin typeface="Arial Narrow" panose="020B0606020202030204" pitchFamily="34" charset="0"/>
            </a:endParaRPr>
          </a:p>
          <a:p>
            <a:pPr eaLnBrk="1" hangingPunct="1"/>
            <a:r>
              <a:rPr lang="pt-BR" altLang="pt-BR" sz="2000" dirty="0">
                <a:latin typeface="Arial Narrow" panose="020B0606020202030204" pitchFamily="34" charset="0"/>
              </a:rPr>
              <a:t>http://educacao.uol.com.br/literatura/romantismo-no-brasil-caracteristicas-e-autores.htm, acessado em 08/11/2011</a:t>
            </a:r>
          </a:p>
          <a:p>
            <a:pPr eaLnBrk="1" hangingPunct="1"/>
            <a:endParaRPr lang="pt-BR" altLang="pt-BR" sz="2000" dirty="0">
              <a:latin typeface="Arial Narrow" panose="020B0606020202030204" pitchFamily="34" charset="0"/>
            </a:endParaRPr>
          </a:p>
          <a:p>
            <a:pPr eaLnBrk="1" hangingPunct="1"/>
            <a:r>
              <a:rPr lang="pt-BR" altLang="pt-BR" sz="2000" dirty="0">
                <a:latin typeface="Arial Narrow" panose="020B0606020202030204" pitchFamily="34" charset="0"/>
              </a:rPr>
              <a:t>&lt; http://pt.shvoong.com/books/1625692-prosa-rom%C3%A2ntica-brasil/#ixzz1dKca0eHU&gt;</a:t>
            </a:r>
          </a:p>
          <a:p>
            <a:pPr eaLnBrk="1" hangingPunct="1"/>
            <a:endParaRPr lang="pt-BR" altLang="pt-BR" sz="2000" dirty="0">
              <a:latin typeface="Arial Narrow" panose="020B0606020202030204" pitchFamily="34" charset="0"/>
            </a:endParaRPr>
          </a:p>
          <a:p>
            <a:pPr eaLnBrk="1" hangingPunct="1"/>
            <a:r>
              <a:rPr lang="pt-BR" altLang="pt-BR" sz="2000" dirty="0">
                <a:latin typeface="Arial Narrow" panose="020B0606020202030204" pitchFamily="34" charset="0"/>
              </a:rPr>
              <a:t>&lt;http://gizeligondim.blogspot.com/2010/05/exercicios-com-gabarito-sobre-arcadismo.htm&gt;</a:t>
            </a:r>
          </a:p>
          <a:p>
            <a:pPr eaLnBrk="1" hangingPunct="1"/>
            <a:endParaRPr lang="pt-BR" altLang="pt-BR" sz="2000" dirty="0">
              <a:latin typeface="Arial Narrow" panose="020B0606020202030204" pitchFamily="34" charset="0"/>
            </a:endParaRPr>
          </a:p>
          <a:p>
            <a:pPr eaLnBrk="1" hangingPunct="1"/>
            <a:r>
              <a:rPr lang="pt-BR" altLang="pt-BR" sz="2000" dirty="0">
                <a:latin typeface="Arial Narrow" panose="020B0606020202030204" pitchFamily="34" charset="0"/>
              </a:rPr>
              <a:t>&lt;http://www.mundovestibular.com.br/</a:t>
            </a:r>
            <a:r>
              <a:rPr lang="pt-BR" altLang="pt-BR" sz="2000" dirty="0" err="1">
                <a:latin typeface="Arial Narrow" panose="020B0606020202030204" pitchFamily="34" charset="0"/>
              </a:rPr>
              <a:t>articles</a:t>
            </a:r>
            <a:r>
              <a:rPr lang="pt-BR" altLang="pt-BR" sz="2000" dirty="0">
                <a:latin typeface="Arial Narrow" panose="020B0606020202030204" pitchFamily="34" charset="0"/>
              </a:rPr>
              <a:t>/6517/1/Romantismo-no-Brasil/Paacutegina1&gt;</a:t>
            </a:r>
          </a:p>
          <a:p>
            <a:pPr eaLnBrk="1" hangingPunct="1"/>
            <a:endParaRPr lang="pt-BR" altLang="pt-BR" sz="2000" dirty="0">
              <a:latin typeface="Arial Narrow" panose="020B0606020202030204" pitchFamily="34" charset="0"/>
            </a:endParaRPr>
          </a:p>
          <a:p>
            <a:pPr eaLnBrk="1" hangingPunct="1"/>
            <a:r>
              <a:rPr lang="pt-BR" altLang="pt-BR" sz="2000" dirty="0">
                <a:latin typeface="Arial Narrow" panose="020B0606020202030204" pitchFamily="34" charset="0"/>
              </a:rPr>
              <a:t>&lt;http://vestibular.com.br/</a:t>
            </a:r>
            <a:r>
              <a:rPr lang="pt-BR" altLang="pt-BR" sz="2000" dirty="0" err="1">
                <a:latin typeface="Arial Narrow" panose="020B0606020202030204" pitchFamily="34" charset="0"/>
              </a:rPr>
              <a:t>revisao</a:t>
            </a:r>
            <a:r>
              <a:rPr lang="pt-BR" altLang="pt-BR" sz="2000" dirty="0">
                <a:latin typeface="Arial Narrow" panose="020B0606020202030204" pitchFamily="34" charset="0"/>
              </a:rPr>
              <a:t>/</a:t>
            </a:r>
            <a:r>
              <a:rPr lang="pt-BR" altLang="pt-BR" sz="2000" dirty="0" err="1">
                <a:latin typeface="Arial Narrow" panose="020B0606020202030204" pitchFamily="34" charset="0"/>
              </a:rPr>
              <a:t>romantismottp</a:t>
            </a:r>
            <a:r>
              <a:rPr lang="pt-BR" altLang="pt-BR" sz="2000" dirty="0">
                <a:latin typeface="Arial Narrow" panose="020B0606020202030204" pitchFamily="34" charset="0"/>
              </a:rPr>
              <a:t>://vestibular.com.br/</a:t>
            </a:r>
            <a:r>
              <a:rPr lang="pt-BR" altLang="pt-BR" sz="2000" dirty="0" err="1">
                <a:latin typeface="Arial Narrow" panose="020B0606020202030204" pitchFamily="34" charset="0"/>
              </a:rPr>
              <a:t>revisao</a:t>
            </a:r>
            <a:r>
              <a:rPr lang="pt-BR" altLang="pt-BR" sz="2000" dirty="0">
                <a:latin typeface="Arial Narrow" panose="020B0606020202030204" pitchFamily="34" charset="0"/>
              </a:rPr>
              <a:t>/romantismo&gt;</a:t>
            </a:r>
          </a:p>
          <a:p>
            <a:pPr eaLnBrk="1" hangingPunct="1"/>
            <a:endParaRPr lang="pt-BR" altLang="pt-BR" sz="2000" dirty="0">
              <a:latin typeface="Arial Narrow" panose="020B0606020202030204" pitchFamily="34" charset="0"/>
            </a:endParaRPr>
          </a:p>
          <a:p>
            <a:pPr eaLnBrk="1" hangingPunct="1"/>
            <a:r>
              <a:rPr lang="pt-BR" altLang="pt-BR" sz="2000" dirty="0">
                <a:latin typeface="Arial Narrow" panose="020B0606020202030204" pitchFamily="34" charset="0"/>
              </a:rPr>
              <a:t>&lt;http://www.analisedetextos.com.br/2010/08/romantismo-definicoes-e-exercicios-de.html&gt;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33FF"/>
            </a:gs>
            <a:gs pos="100000">
              <a:schemeClr val="bg1"/>
            </a:gs>
          </a:gsLst>
          <a:lin ang="2700000" scaled="1"/>
        </a:gradFill>
        <a:effectLst/>
      </p:bgPr>
    </p:bg>
    <p:spTree>
      <p:nvGrpSpPr>
        <p:cNvPr id="1" name=""/>
        <p:cNvGrpSpPr/>
        <p:nvPr/>
      </p:nvGrpSpPr>
      <p:grpSpPr>
        <a:xfrm>
          <a:off x="0" y="0"/>
          <a:ext cx="0" cy="0"/>
          <a:chOff x="0" y="0"/>
          <a:chExt cx="0" cy="0"/>
        </a:xfrm>
      </p:grpSpPr>
      <p:sp>
        <p:nvSpPr>
          <p:cNvPr id="29700" name="Text Box 4">
            <a:extLst>
              <a:ext uri="{FF2B5EF4-FFF2-40B4-BE49-F238E27FC236}">
                <a16:creationId xmlns:a16="http://schemas.microsoft.com/office/drawing/2014/main" id="{E22FB927-3B07-487E-8C7F-B570D8E3A97C}"/>
              </a:ext>
            </a:extLst>
          </p:cNvPr>
          <p:cNvSpPr txBox="1">
            <a:spLocks noChangeArrowheads="1"/>
          </p:cNvSpPr>
          <p:nvPr/>
        </p:nvSpPr>
        <p:spPr bwMode="auto">
          <a:xfrm>
            <a:off x="611560" y="5301208"/>
            <a:ext cx="8280400" cy="1433513"/>
          </a:xfrm>
          <a:prstGeom prst="rect">
            <a:avLst/>
          </a:prstGeom>
          <a:solidFill>
            <a:schemeClr val="bg1"/>
          </a:solidFill>
          <a:ln>
            <a:noFill/>
          </a:ln>
          <a:effec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8800" b="1" i="0" u="none" strike="noStrike" kern="1200" cap="none" spc="0" normalizeH="0" baseline="0" noProof="0" dirty="0">
                <a:ln>
                  <a:noFill/>
                </a:ln>
                <a:solidFill>
                  <a:srgbClr val="009900"/>
                </a:solidFill>
                <a:effectLst>
                  <a:outerShdw blurRad="38100" dist="38100" dir="2700000" algn="tl">
                    <a:srgbClr val="C0C0C0"/>
                  </a:outerShdw>
                </a:effectLst>
                <a:uLnTx/>
                <a:uFillTx/>
                <a:latin typeface="Times New Roman" panose="02020603050405020304" pitchFamily="18" charset="0"/>
                <a:ea typeface="+mn-ea"/>
                <a:cs typeface="Arial" panose="020B0604020202020204" pitchFamily="34" charset="0"/>
              </a:rPr>
              <a:t>CONDOREIRA</a:t>
            </a:r>
          </a:p>
        </p:txBody>
      </p:sp>
      <p:pic>
        <p:nvPicPr>
          <p:cNvPr id="29702" name="Picture 6" descr="condor">
            <a:extLst>
              <a:ext uri="{FF2B5EF4-FFF2-40B4-BE49-F238E27FC236}">
                <a16:creationId xmlns:a16="http://schemas.microsoft.com/office/drawing/2014/main" id="{836CCA28-04FF-480B-B81E-CD0347587A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435" y="260648"/>
            <a:ext cx="5257130" cy="4880532"/>
          </a:xfrm>
          <a:prstGeom prst="rect">
            <a:avLst/>
          </a:prstGeom>
          <a:noFill/>
          <a:ln>
            <a:noFill/>
          </a:ln>
          <a:effectLst>
            <a:glow rad="1612900">
              <a:srgbClr val="00B0F0"/>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791538"/>
      </p:ext>
    </p:extLst>
  </p:cSld>
  <p:clrMapOvr>
    <a:masterClrMapping/>
  </p:clrMapOvr>
  <mc:AlternateContent xmlns:mc="http://schemas.openxmlformats.org/markup-compatibility/2006" xmlns:p14="http://schemas.microsoft.com/office/powerpoint/2010/main">
    <mc:Choice Requires="p14">
      <p:transition spd="slow" p14:dur="35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700"/>
                                        </p:tgtEl>
                                        <p:attrNameLst>
                                          <p:attrName>style.visibility</p:attrName>
                                        </p:attrNameLst>
                                      </p:cBhvr>
                                      <p:to>
                                        <p:strVal val="visible"/>
                                      </p:to>
                                    </p:set>
                                    <p:anim calcmode="lin" valueType="num">
                                      <p:cBhvr additive="base">
                                        <p:cTn id="7" dur="500" fill="hold"/>
                                        <p:tgtEl>
                                          <p:spTgt spid="29700"/>
                                        </p:tgtEl>
                                        <p:attrNameLst>
                                          <p:attrName>ppt_x</p:attrName>
                                        </p:attrNameLst>
                                      </p:cBhvr>
                                      <p:tavLst>
                                        <p:tav tm="0">
                                          <p:val>
                                            <p:strVal val="#ppt_x"/>
                                          </p:val>
                                        </p:tav>
                                        <p:tav tm="100000">
                                          <p:val>
                                            <p:strVal val="#ppt_x"/>
                                          </p:val>
                                        </p:tav>
                                      </p:tavLst>
                                    </p:anim>
                                    <p:anim calcmode="lin" valueType="num">
                                      <p:cBhvr additive="base">
                                        <p:cTn id="8" dur="500" fill="hold"/>
                                        <p:tgtEl>
                                          <p:spTgt spid="297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Picture 6" descr="infinito">
            <a:extLst>
              <a:ext uri="{FF2B5EF4-FFF2-40B4-BE49-F238E27FC236}">
                <a16:creationId xmlns:a16="http://schemas.microsoft.com/office/drawing/2014/main" id="{211AA2B7-626E-4F5B-AC71-9841795C30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72288"/>
          </a:xfrm>
          <a:prstGeom prst="rect">
            <a:avLst/>
          </a:prstGeom>
          <a:noFill/>
          <a:extLst>
            <a:ext uri="{909E8E84-426E-40DD-AFC4-6F175D3DCCD1}">
              <a14:hiddenFill xmlns:a14="http://schemas.microsoft.com/office/drawing/2010/main">
                <a:solidFill>
                  <a:srgbClr val="FFFFFF"/>
                </a:solidFill>
              </a14:hiddenFill>
            </a:ext>
          </a:extLst>
        </p:spPr>
      </p:pic>
      <p:sp>
        <p:nvSpPr>
          <p:cNvPr id="30724" name="Text Box 4">
            <a:extLst>
              <a:ext uri="{FF2B5EF4-FFF2-40B4-BE49-F238E27FC236}">
                <a16:creationId xmlns:a16="http://schemas.microsoft.com/office/drawing/2014/main" id="{ECD47804-A086-4CC2-91F6-9D7B0F12E1E6}"/>
              </a:ext>
            </a:extLst>
          </p:cNvPr>
          <p:cNvSpPr txBox="1">
            <a:spLocks noChangeArrowheads="1"/>
          </p:cNvSpPr>
          <p:nvPr/>
        </p:nvSpPr>
        <p:spPr bwMode="auto">
          <a:xfrm>
            <a:off x="0" y="3933056"/>
            <a:ext cx="9144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pt-BR" altLang="pt-BR" sz="2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36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Palavra de sentido vasto e elevado de grande força expressiva</a:t>
            </a:r>
          </a:p>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3600" b="1" i="0" u="none" strike="noStrike" kern="1200" cap="none" spc="0" normalizeH="0" baseline="0" noProof="0" dirty="0">
                <a:ln>
                  <a:noFill/>
                </a:ln>
                <a:solidFill>
                  <a:srgbClr val="FF0066"/>
                </a:solidFill>
                <a:effectLst/>
                <a:uLnTx/>
                <a:uFillTx/>
                <a:latin typeface="Arial" panose="020B0604020202020204" pitchFamily="34" charset="0"/>
                <a:ea typeface="+mn-ea"/>
                <a:cs typeface="Arial" panose="020B0604020202020204" pitchFamily="34" charset="0"/>
              </a:rPr>
              <a:t>Imensidão e Infinito</a:t>
            </a:r>
          </a:p>
        </p:txBody>
      </p:sp>
      <p:sp>
        <p:nvSpPr>
          <p:cNvPr id="3" name="CaixaDeTexto 2">
            <a:extLst>
              <a:ext uri="{FF2B5EF4-FFF2-40B4-BE49-F238E27FC236}">
                <a16:creationId xmlns:a16="http://schemas.microsoft.com/office/drawing/2014/main" id="{AC0FE2EA-9C74-42B8-A605-7FEF4D3DCE5B}"/>
              </a:ext>
            </a:extLst>
          </p:cNvPr>
          <p:cNvSpPr txBox="1"/>
          <p:nvPr/>
        </p:nvSpPr>
        <p:spPr>
          <a:xfrm>
            <a:off x="1639102" y="2201415"/>
            <a:ext cx="5813218" cy="923330"/>
          </a:xfrm>
          <a:prstGeom prst="rect">
            <a:avLst/>
          </a:prstGeom>
          <a:solidFill>
            <a:srgbClr val="00B0F0"/>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54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CONDOREIRA</a:t>
            </a:r>
          </a:p>
        </p:txBody>
      </p:sp>
    </p:spTree>
    <p:extLst>
      <p:ext uri="{BB962C8B-B14F-4D97-AF65-F5344CB8AC3E}">
        <p14:creationId xmlns:p14="http://schemas.microsoft.com/office/powerpoint/2010/main" val="36198330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7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0724">
                                            <p:txEl>
                                              <p:pRg st="1" end="1"/>
                                            </p:txEl>
                                          </p:spTgt>
                                        </p:tgtEl>
                                        <p:attrNameLst>
                                          <p:attrName>style.visibility</p:attrName>
                                        </p:attrNameLst>
                                      </p:cBhvr>
                                      <p:to>
                                        <p:strVal val="visible"/>
                                      </p:to>
                                    </p:set>
                                    <p:anim calcmode="lin" valueType="num">
                                      <p:cBhvr additive="base">
                                        <p:cTn id="11" dur="500" fill="hold"/>
                                        <p:tgtEl>
                                          <p:spTgt spid="3072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072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24">
                                            <p:txEl>
                                              <p:pRg st="2" end="2"/>
                                            </p:txEl>
                                          </p:spTgt>
                                        </p:tgtEl>
                                        <p:attrNameLst>
                                          <p:attrName>style.visibility</p:attrName>
                                        </p:attrNameLst>
                                      </p:cBhvr>
                                      <p:to>
                                        <p:strVal val="visible"/>
                                      </p:to>
                                    </p:set>
                                    <p:anim calcmode="lin" valueType="num">
                                      <p:cBhvr additive="base">
                                        <p:cTn id="15" dur="500" fill="hold"/>
                                        <p:tgtEl>
                                          <p:spTgt spid="3072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072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0066"/>
        </a:solidFill>
        <a:effectLst/>
      </p:bgPr>
    </p:bg>
    <p:spTree>
      <p:nvGrpSpPr>
        <p:cNvPr id="1" name=""/>
        <p:cNvGrpSpPr/>
        <p:nvPr/>
      </p:nvGrpSpPr>
      <p:grpSpPr>
        <a:xfrm>
          <a:off x="0" y="0"/>
          <a:ext cx="0" cy="0"/>
          <a:chOff x="0" y="0"/>
          <a:chExt cx="0" cy="0"/>
        </a:xfrm>
      </p:grpSpPr>
      <p:sp>
        <p:nvSpPr>
          <p:cNvPr id="14339" name="Text Box 3">
            <a:extLst>
              <a:ext uri="{FF2B5EF4-FFF2-40B4-BE49-F238E27FC236}">
                <a16:creationId xmlns:a16="http://schemas.microsoft.com/office/drawing/2014/main" id="{8D6591FC-1FC3-4B32-9385-4940B0558666}"/>
              </a:ext>
            </a:extLst>
          </p:cNvPr>
          <p:cNvSpPr txBox="1">
            <a:spLocks noChangeArrowheads="1"/>
          </p:cNvSpPr>
          <p:nvPr/>
        </p:nvSpPr>
        <p:spPr bwMode="auto">
          <a:xfrm>
            <a:off x="1835150" y="2565400"/>
            <a:ext cx="6192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40" name="Text Box 4">
            <a:extLst>
              <a:ext uri="{FF2B5EF4-FFF2-40B4-BE49-F238E27FC236}">
                <a16:creationId xmlns:a16="http://schemas.microsoft.com/office/drawing/2014/main" id="{782E6651-5279-4238-A673-6175332DE23F}"/>
              </a:ext>
            </a:extLst>
          </p:cNvPr>
          <p:cNvSpPr txBox="1">
            <a:spLocks noChangeArrowheads="1"/>
          </p:cNvSpPr>
          <p:nvPr/>
        </p:nvSpPr>
        <p:spPr bwMode="auto">
          <a:xfrm>
            <a:off x="1476375" y="2133600"/>
            <a:ext cx="6840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41" name="Text Box 5">
            <a:extLst>
              <a:ext uri="{FF2B5EF4-FFF2-40B4-BE49-F238E27FC236}">
                <a16:creationId xmlns:a16="http://schemas.microsoft.com/office/drawing/2014/main" id="{A3FF3C0C-C99A-408A-9F8F-7D5DAEAC2223}"/>
              </a:ext>
            </a:extLst>
          </p:cNvPr>
          <p:cNvSpPr txBox="1">
            <a:spLocks noChangeArrowheads="1"/>
          </p:cNvSpPr>
          <p:nvPr/>
        </p:nvSpPr>
        <p:spPr bwMode="auto">
          <a:xfrm>
            <a:off x="1908175" y="2565400"/>
            <a:ext cx="6264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42" name="Text Box 6">
            <a:extLst>
              <a:ext uri="{FF2B5EF4-FFF2-40B4-BE49-F238E27FC236}">
                <a16:creationId xmlns:a16="http://schemas.microsoft.com/office/drawing/2014/main" id="{82E0A2A3-DC02-47C9-904F-808C5CF25FFD}"/>
              </a:ext>
            </a:extLst>
          </p:cNvPr>
          <p:cNvSpPr txBox="1">
            <a:spLocks noChangeArrowheads="1"/>
          </p:cNvSpPr>
          <p:nvPr/>
        </p:nvSpPr>
        <p:spPr bwMode="auto">
          <a:xfrm>
            <a:off x="950913" y="2152650"/>
            <a:ext cx="61420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43" name="Text Box 7">
            <a:extLst>
              <a:ext uri="{FF2B5EF4-FFF2-40B4-BE49-F238E27FC236}">
                <a16:creationId xmlns:a16="http://schemas.microsoft.com/office/drawing/2014/main" id="{2F24B857-7A68-4A6D-A7B9-29035B381270}"/>
              </a:ext>
            </a:extLst>
          </p:cNvPr>
          <p:cNvSpPr txBox="1">
            <a:spLocks noChangeArrowheads="1"/>
          </p:cNvSpPr>
          <p:nvPr/>
        </p:nvSpPr>
        <p:spPr bwMode="auto">
          <a:xfrm>
            <a:off x="1763713" y="2349500"/>
            <a:ext cx="53292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pt-BR" altLang="pt-BR" sz="18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4344" name="Text Box 8">
            <a:extLst>
              <a:ext uri="{FF2B5EF4-FFF2-40B4-BE49-F238E27FC236}">
                <a16:creationId xmlns:a16="http://schemas.microsoft.com/office/drawing/2014/main" id="{FA5FFCFC-55FA-4CBD-AADF-E5FF7023C4EC}"/>
              </a:ext>
            </a:extLst>
          </p:cNvPr>
          <p:cNvSpPr txBox="1">
            <a:spLocks noChangeArrowheads="1"/>
          </p:cNvSpPr>
          <p:nvPr/>
        </p:nvSpPr>
        <p:spPr bwMode="auto">
          <a:xfrm>
            <a:off x="407503" y="1684423"/>
            <a:ext cx="8328993" cy="4590872"/>
          </a:xfrm>
          <a:prstGeom prst="rect">
            <a:avLst/>
          </a:prstGeom>
          <a:solidFill>
            <a:schemeClr val="accent4">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pt-BR" altLang="pt-BR" sz="28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pt-BR" altLang="pt-BR" sz="3000" b="1" i="0" u="none" strike="noStrike" kern="1200" cap="none" spc="0" normalizeH="0" baseline="0" noProof="0" dirty="0">
                <a:ln>
                  <a:noFill/>
                </a:ln>
                <a:solidFill>
                  <a:srgbClr val="FF0000"/>
                </a:solidFill>
                <a:effectLst/>
                <a:uLnTx/>
                <a:uFillTx/>
                <a:latin typeface="Arial Narrow" panose="020B0606020202030204" pitchFamily="34" charset="0"/>
              </a:rPr>
              <a:t>Erotismo;</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pt-BR" altLang="pt-BR" sz="3000" b="1" i="0" u="none" strike="noStrike" kern="1200" cap="none" spc="0" normalizeH="0" baseline="0" noProof="0" dirty="0">
                <a:ln>
                  <a:noFill/>
                </a:ln>
                <a:solidFill>
                  <a:prstClr val="black"/>
                </a:solidFill>
                <a:effectLst/>
                <a:uLnTx/>
                <a:uFillTx/>
                <a:latin typeface="Arial Narrow" panose="020B0606020202030204" pitchFamily="34" charset="0"/>
              </a:rPr>
              <a:t>Pecado;</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pt-BR" altLang="pt-BR" sz="3000" b="1" i="0" u="none" strike="noStrike" kern="1200" cap="none" spc="0" normalizeH="0" baseline="0" noProof="0" dirty="0">
                <a:ln>
                  <a:noFill/>
                </a:ln>
                <a:solidFill>
                  <a:srgbClr val="00A249"/>
                </a:solidFill>
                <a:effectLst/>
                <a:uLnTx/>
                <a:uFillTx/>
                <a:latin typeface="Arial Narrow" panose="020B0606020202030204" pitchFamily="34" charset="0"/>
              </a:rPr>
              <a:t>Liberdade;</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lang="pt-BR" altLang="pt-BR" sz="3000" b="1" noProof="0" dirty="0">
                <a:solidFill>
                  <a:srgbClr val="CC0000"/>
                </a:solidFill>
                <a:latin typeface="Arial Narrow" panose="020B0606020202030204" pitchFamily="34" charset="0"/>
              </a:rPr>
              <a:t>Abolicionismo</a:t>
            </a:r>
            <a:r>
              <a:rPr kumimoji="0" lang="pt-BR" altLang="pt-BR" sz="3000" b="1" i="0" u="none" strike="noStrike" kern="1200" cap="none" spc="0" normalizeH="0" baseline="0" noProof="0" dirty="0">
                <a:ln>
                  <a:noFill/>
                </a:ln>
                <a:solidFill>
                  <a:srgbClr val="CC0000"/>
                </a:solidFill>
                <a:effectLst/>
                <a:uLnTx/>
                <a:uFillTx/>
                <a:latin typeface="Arial Narrow" panose="020B0606020202030204" pitchFamily="34" charset="0"/>
              </a:rPr>
              <a:t>;</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pt-BR" altLang="pt-BR" sz="3000" b="1" i="0" u="none" strike="noStrike" kern="1200" cap="none" spc="0" normalizeH="0" baseline="0" noProof="0" dirty="0">
                <a:ln>
                  <a:noFill/>
                </a:ln>
                <a:solidFill>
                  <a:srgbClr val="002060"/>
                </a:solidFill>
                <a:effectLst/>
                <a:uLnTx/>
                <a:uFillTx/>
                <a:latin typeface="Arial Narrow" panose="020B0606020202030204" pitchFamily="34" charset="0"/>
              </a:rPr>
              <a:t>Realidade social;</a:t>
            </a:r>
          </a:p>
          <a:p>
            <a:pPr marL="285750" marR="0" lvl="0" indent="-285750" algn="l" defTabSz="914400" rtl="0" eaLnBrk="1" fontAlgn="base" latinLnBrk="0" hangingPunct="1">
              <a:lnSpc>
                <a:spcPct val="150000"/>
              </a:lnSpc>
              <a:spcBef>
                <a:spcPct val="0"/>
              </a:spcBef>
              <a:spcAft>
                <a:spcPct val="0"/>
              </a:spcAft>
              <a:buClrTx/>
              <a:buSzTx/>
              <a:buFont typeface="Wingdings" panose="05000000000000000000" pitchFamily="2" charset="2"/>
              <a:buChar char="§"/>
              <a:tabLst/>
              <a:defRPr/>
            </a:pPr>
            <a:r>
              <a:rPr kumimoji="0" lang="pt-BR" altLang="pt-BR" sz="3000" b="0" i="0" u="none" strike="noStrike" kern="1200" cap="none" spc="0" normalizeH="0" baseline="0" noProof="0" dirty="0">
                <a:ln>
                  <a:noFill/>
                </a:ln>
                <a:solidFill>
                  <a:prstClr val="black"/>
                </a:solidFill>
                <a:effectLst/>
                <a:uLnTx/>
                <a:uFillTx/>
                <a:latin typeface="Arial Narrow" panose="020B0606020202030204" pitchFamily="34" charset="0"/>
              </a:rPr>
              <a:t>Negação do amor platônico</a:t>
            </a:r>
            <a:r>
              <a:rPr kumimoji="0" lang="pt-BR" altLang="pt-BR" sz="2800" b="0" i="0" u="none" strike="noStrike" kern="1200" cap="none" spc="0" normalizeH="0" baseline="0" noProof="0" dirty="0">
                <a:ln>
                  <a:noFill/>
                </a:ln>
                <a:solidFill>
                  <a:prstClr val="black"/>
                </a:solidFill>
                <a:effectLst/>
                <a:uLnTx/>
                <a:uFillTx/>
              </a:rPr>
              <a:t>.</a:t>
            </a:r>
          </a:p>
        </p:txBody>
      </p:sp>
      <p:sp>
        <p:nvSpPr>
          <p:cNvPr id="2" name="CaixaDeTexto 1">
            <a:extLst>
              <a:ext uri="{FF2B5EF4-FFF2-40B4-BE49-F238E27FC236}">
                <a16:creationId xmlns:a16="http://schemas.microsoft.com/office/drawing/2014/main" id="{C4984115-E54C-4401-B93B-DEA18D1A22B7}"/>
              </a:ext>
            </a:extLst>
          </p:cNvPr>
          <p:cNvSpPr txBox="1"/>
          <p:nvPr/>
        </p:nvSpPr>
        <p:spPr>
          <a:xfrm>
            <a:off x="407503" y="258397"/>
            <a:ext cx="8352928" cy="954107"/>
          </a:xfrm>
          <a:prstGeom prst="rect">
            <a:avLst/>
          </a:prstGeom>
          <a:solidFill>
            <a:srgbClr val="E0DA66"/>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lvl="0" algn="ctr">
              <a:defRPr/>
            </a:pPr>
            <a:r>
              <a:rPr lang="pt-BR" altLang="pt-BR" sz="2800" b="1" dirty="0">
                <a:solidFill>
                  <a:schemeClr val="accent5">
                    <a:lumMod val="50000"/>
                  </a:schemeClr>
                </a:solidFill>
              </a:rPr>
              <a:t>Principais Características da 3ª Geração Romântica no Brasil</a:t>
            </a:r>
          </a:p>
        </p:txBody>
      </p:sp>
    </p:spTree>
    <p:extLst>
      <p:ext uri="{BB962C8B-B14F-4D97-AF65-F5344CB8AC3E}">
        <p14:creationId xmlns:p14="http://schemas.microsoft.com/office/powerpoint/2010/main" val="1504793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344">
                                            <p:txEl>
                                              <p:pRg st="1" end="1"/>
                                            </p:txEl>
                                          </p:spTgt>
                                        </p:tgtEl>
                                        <p:attrNameLst>
                                          <p:attrName>style.visibility</p:attrName>
                                        </p:attrNameLst>
                                      </p:cBhvr>
                                      <p:to>
                                        <p:strVal val="visible"/>
                                      </p:to>
                                    </p:set>
                                    <p:anim calcmode="lin" valueType="num">
                                      <p:cBhvr additive="base">
                                        <p:cTn id="13" dur="500" fill="hold"/>
                                        <p:tgtEl>
                                          <p:spTgt spid="1434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34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344">
                                            <p:txEl>
                                              <p:pRg st="2" end="2"/>
                                            </p:txEl>
                                          </p:spTgt>
                                        </p:tgtEl>
                                        <p:attrNameLst>
                                          <p:attrName>style.visibility</p:attrName>
                                        </p:attrNameLst>
                                      </p:cBhvr>
                                      <p:to>
                                        <p:strVal val="visible"/>
                                      </p:to>
                                    </p:set>
                                    <p:anim calcmode="lin" valueType="num">
                                      <p:cBhvr additive="base">
                                        <p:cTn id="19" dur="500" fill="hold"/>
                                        <p:tgtEl>
                                          <p:spTgt spid="1434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34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4344">
                                            <p:txEl>
                                              <p:pRg st="3" end="3"/>
                                            </p:txEl>
                                          </p:spTgt>
                                        </p:tgtEl>
                                        <p:attrNameLst>
                                          <p:attrName>style.visibility</p:attrName>
                                        </p:attrNameLst>
                                      </p:cBhvr>
                                      <p:to>
                                        <p:strVal val="visible"/>
                                      </p:to>
                                    </p:set>
                                    <p:anim calcmode="lin" valueType="num">
                                      <p:cBhvr additive="base">
                                        <p:cTn id="23" dur="500" fill="hold"/>
                                        <p:tgtEl>
                                          <p:spTgt spid="14344">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344">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344">
                                            <p:txEl>
                                              <p:pRg st="4" end="4"/>
                                            </p:txEl>
                                          </p:spTgt>
                                        </p:tgtEl>
                                        <p:attrNameLst>
                                          <p:attrName>style.visibility</p:attrName>
                                        </p:attrNameLst>
                                      </p:cBhvr>
                                      <p:to>
                                        <p:strVal val="visible"/>
                                      </p:to>
                                    </p:set>
                                    <p:anim calcmode="lin" valueType="num">
                                      <p:cBhvr additive="base">
                                        <p:cTn id="27" dur="500" fill="hold"/>
                                        <p:tgtEl>
                                          <p:spTgt spid="14344">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344">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4344">
                                            <p:txEl>
                                              <p:pRg st="5" end="5"/>
                                            </p:txEl>
                                          </p:spTgt>
                                        </p:tgtEl>
                                        <p:attrNameLst>
                                          <p:attrName>style.visibility</p:attrName>
                                        </p:attrNameLst>
                                      </p:cBhvr>
                                      <p:to>
                                        <p:strVal val="visible"/>
                                      </p:to>
                                    </p:set>
                                    <p:anim calcmode="lin" valueType="num">
                                      <p:cBhvr additive="base">
                                        <p:cTn id="31" dur="500" fill="hold"/>
                                        <p:tgtEl>
                                          <p:spTgt spid="1434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344">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4344">
                                            <p:txEl>
                                              <p:pRg st="6" end="6"/>
                                            </p:txEl>
                                          </p:spTgt>
                                        </p:tgtEl>
                                        <p:attrNameLst>
                                          <p:attrName>style.visibility</p:attrName>
                                        </p:attrNameLst>
                                      </p:cBhvr>
                                      <p:to>
                                        <p:strVal val="visible"/>
                                      </p:to>
                                    </p:set>
                                    <p:anim calcmode="lin" valueType="num">
                                      <p:cBhvr additive="base">
                                        <p:cTn id="35" dur="500" fill="hold"/>
                                        <p:tgtEl>
                                          <p:spTgt spid="14344">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34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60000"/>
            <a:lumOff val="40000"/>
          </a:schemeClr>
        </a:solidFill>
        <a:effectLst/>
      </p:bgPr>
    </p:bg>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55A5F34D-B485-443C-BF0C-EB151EA03BA8}"/>
              </a:ext>
            </a:extLst>
          </p:cNvPr>
          <p:cNvPicPr>
            <a:picLocks noChangeAspect="1"/>
          </p:cNvPicPr>
          <p:nvPr/>
        </p:nvPicPr>
        <p:blipFill>
          <a:blip r:embed="rId2"/>
          <a:stretch>
            <a:fillRect/>
          </a:stretch>
        </p:blipFill>
        <p:spPr>
          <a:xfrm>
            <a:off x="467544" y="1340768"/>
            <a:ext cx="8280919" cy="491639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 name="CaixaDeTexto 2">
            <a:extLst>
              <a:ext uri="{FF2B5EF4-FFF2-40B4-BE49-F238E27FC236}">
                <a16:creationId xmlns:a16="http://schemas.microsoft.com/office/drawing/2014/main" id="{51A6C2BA-1D31-4583-A0AC-9FAC32F3FA55}"/>
              </a:ext>
            </a:extLst>
          </p:cNvPr>
          <p:cNvSpPr txBox="1"/>
          <p:nvPr/>
        </p:nvSpPr>
        <p:spPr>
          <a:xfrm>
            <a:off x="2411760" y="6458852"/>
            <a:ext cx="4896543" cy="276999"/>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pt-BR" sz="1200" b="1"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A abolição da escravatura,</a:t>
            </a:r>
            <a:r>
              <a:rPr kumimoji="0" lang="pt-BR" sz="1200" b="0" i="0" u="none" strike="noStrike" kern="1200" cap="none" spc="0" normalizeH="0" baseline="0" noProof="0" dirty="0">
                <a:ln>
                  <a:noFill/>
                </a:ln>
                <a:solidFill>
                  <a:srgbClr val="222222"/>
                </a:solidFill>
                <a:effectLst/>
                <a:uLnTx/>
                <a:uFillTx/>
                <a:latin typeface="Arial" panose="020B0604020202020204" pitchFamily="34" charset="0"/>
                <a:ea typeface="+mn-ea"/>
                <a:cs typeface="Arial" panose="020B0604020202020204" pitchFamily="34" charset="0"/>
              </a:rPr>
              <a:t> 1849 de </a:t>
            </a:r>
            <a:r>
              <a:rPr kumimoji="0" 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hlinkClick r:id="rId3" tooltip="François-Auguste Biard">
                  <a:extLst>
                    <a:ext uri="{A12FA001-AC4F-418D-AE19-62706E023703}">
                      <ahyp:hlinkClr xmlns:ahyp="http://schemas.microsoft.com/office/drawing/2018/hyperlinkcolor" val="tx"/>
                    </a:ext>
                  </a:extLst>
                </a:hlinkClick>
              </a:rPr>
              <a:t>François-Auguste </a:t>
            </a:r>
            <a:r>
              <a:rPr kumimoji="0" lang="pt-BR" sz="1200" b="0" i="0" u="none" strike="noStrike" kern="120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hlinkClick r:id="rId3" tooltip="François-Auguste Biard">
                  <a:extLst>
                    <a:ext uri="{A12FA001-AC4F-418D-AE19-62706E023703}">
                      <ahyp:hlinkClr xmlns:ahyp="http://schemas.microsoft.com/office/drawing/2018/hyperlinkcolor" val="tx"/>
                    </a:ext>
                  </a:extLst>
                </a:hlinkClick>
              </a:rPr>
              <a:t>Biard</a:t>
            </a:r>
            <a:endParaRPr kumimoji="0" lang="pt-BR" sz="12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5" name="CaixaDeTexto 4">
            <a:extLst>
              <a:ext uri="{FF2B5EF4-FFF2-40B4-BE49-F238E27FC236}">
                <a16:creationId xmlns:a16="http://schemas.microsoft.com/office/drawing/2014/main" id="{B73F42A3-D896-43A3-AFD4-B799346CF5ED}"/>
              </a:ext>
            </a:extLst>
          </p:cNvPr>
          <p:cNvSpPr txBox="1"/>
          <p:nvPr/>
        </p:nvSpPr>
        <p:spPr>
          <a:xfrm>
            <a:off x="683568" y="260648"/>
            <a:ext cx="7580345" cy="707886"/>
          </a:xfrm>
          <a:prstGeom prst="rect">
            <a:avLst/>
          </a:prstGeom>
          <a:solidFill>
            <a:schemeClr val="bg1"/>
          </a:solid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pt-BR" sz="40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ABOLICIONISMO</a:t>
            </a:r>
          </a:p>
        </p:txBody>
      </p:sp>
    </p:spTree>
    <p:extLst>
      <p:ext uri="{BB962C8B-B14F-4D97-AF65-F5344CB8AC3E}">
        <p14:creationId xmlns:p14="http://schemas.microsoft.com/office/powerpoint/2010/main" val="3336918462"/>
      </p:ext>
    </p:extLst>
  </p:cSld>
  <p:clrMapOvr>
    <a:masterClrMapping/>
  </p:clrMapOvr>
  <mc:AlternateContent xmlns:mc="http://schemas.openxmlformats.org/markup-compatibility/2006" xmlns:p14="http://schemas.microsoft.com/office/powerpoint/2010/main">
    <mc:Choice Requires="p14">
      <p:transition spd="slow" p14:dur="3500">
        <p:wheel spokes="1"/>
      </p:transition>
    </mc:Choice>
    <mc:Fallback xmlns="">
      <p:transition spd="slow">
        <p:wheel spokes="1"/>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362F91"/>
        </a:solidFill>
        <a:effectLst/>
      </p:bgPr>
    </p:bg>
    <p:spTree>
      <p:nvGrpSpPr>
        <p:cNvPr id="1" name=""/>
        <p:cNvGrpSpPr/>
        <p:nvPr/>
      </p:nvGrpSpPr>
      <p:grpSpPr>
        <a:xfrm>
          <a:off x="0" y="0"/>
          <a:ext cx="0" cy="0"/>
          <a:chOff x="0" y="0"/>
          <a:chExt cx="0" cy="0"/>
        </a:xfrm>
      </p:grpSpPr>
      <p:sp>
        <p:nvSpPr>
          <p:cNvPr id="27654" name="Text Box 6">
            <a:extLst>
              <a:ext uri="{FF2B5EF4-FFF2-40B4-BE49-F238E27FC236}">
                <a16:creationId xmlns:a16="http://schemas.microsoft.com/office/drawing/2014/main" id="{BBB73CF1-B14B-4371-B323-E563AF1C33A8}"/>
              </a:ext>
            </a:extLst>
          </p:cNvPr>
          <p:cNvSpPr txBox="1">
            <a:spLocks noChangeArrowheads="1"/>
          </p:cNvSpPr>
          <p:nvPr/>
        </p:nvSpPr>
        <p:spPr bwMode="auto">
          <a:xfrm>
            <a:off x="0" y="44624"/>
            <a:ext cx="9144000" cy="1261884"/>
          </a:xfrm>
          <a:prstGeom prst="rect">
            <a:avLst/>
          </a:prstGeom>
          <a:solidFill>
            <a:schemeClr val="bg1"/>
          </a:solidFill>
          <a:ln>
            <a:noFill/>
          </a:ln>
          <a:effectLst>
            <a:glow rad="127000">
              <a:srgbClr val="00B050"/>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pt-BR" altLang="pt-BR" sz="3800" b="1" i="1" u="none" strike="noStrike" kern="1200" cap="none" spc="0" normalizeH="0" baseline="0" noProof="0" dirty="0">
                <a:ln>
                  <a:noFill/>
                </a:ln>
                <a:solidFill>
                  <a:srgbClr val="000000"/>
                </a:solidFill>
                <a:effectLst/>
                <a:uLnTx/>
                <a:uFillTx/>
                <a:latin typeface="Times New Roman" panose="02020603050405020304" pitchFamily="18" charset="0"/>
                <a:ea typeface="+mn-ea"/>
                <a:cs typeface="Arial" panose="020B0604020202020204" pitchFamily="34" charset="0"/>
              </a:rPr>
              <a:t>Temas amorosos eróticos, de um lirismo mais sensual.</a:t>
            </a:r>
          </a:p>
        </p:txBody>
      </p:sp>
      <p:pic>
        <p:nvPicPr>
          <p:cNvPr id="2" name="Imagem 1">
            <a:extLst>
              <a:ext uri="{FF2B5EF4-FFF2-40B4-BE49-F238E27FC236}">
                <a16:creationId xmlns:a16="http://schemas.microsoft.com/office/drawing/2014/main" id="{DD3C92E8-D11F-48E1-B35E-02C45136DD65}"/>
              </a:ext>
            </a:extLst>
          </p:cNvPr>
          <p:cNvPicPr>
            <a:picLocks noChangeAspect="1"/>
          </p:cNvPicPr>
          <p:nvPr/>
        </p:nvPicPr>
        <p:blipFill>
          <a:blip r:embed="rId2"/>
          <a:stretch>
            <a:fillRect/>
          </a:stretch>
        </p:blipFill>
        <p:spPr>
          <a:xfrm>
            <a:off x="1619672" y="1628800"/>
            <a:ext cx="5544616" cy="4975110"/>
          </a:xfrm>
          <a:prstGeom prst="rect">
            <a:avLst/>
          </a:prstGeom>
          <a:ln>
            <a:noFill/>
          </a:ln>
          <a:effectLst>
            <a:glow rad="990600">
              <a:srgbClr val="CC0000">
                <a:alpha val="96000"/>
              </a:srgb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3364569692"/>
      </p:ext>
    </p:extLst>
  </p:cSld>
  <p:clrMapOvr>
    <a:masterClrMapping/>
  </p:clrMapOvr>
  <mc:AlternateContent xmlns:mc="http://schemas.openxmlformats.org/markup-compatibility/2006" xmlns:p14="http://schemas.microsoft.com/office/powerpoint/2010/main">
    <mc:Choice Requires="p14">
      <p:transition spd="slow" p14:dur="5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4763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2" name="Imagem 1" descr="Uma imagem contendo pessoa&#10;&#10;Descrição gerada automaticamente">
            <a:extLst>
              <a:ext uri="{FF2B5EF4-FFF2-40B4-BE49-F238E27FC236}">
                <a16:creationId xmlns:a16="http://schemas.microsoft.com/office/drawing/2014/main" id="{8803408E-A8BF-4F20-B215-483DE588F52A}"/>
              </a:ext>
            </a:extLst>
          </p:cNvPr>
          <p:cNvPicPr>
            <a:picLocks noChangeAspect="1"/>
          </p:cNvPicPr>
          <p:nvPr/>
        </p:nvPicPr>
        <p:blipFill>
          <a:blip r:embed="rId2"/>
          <a:stretch>
            <a:fillRect/>
          </a:stretch>
        </p:blipFill>
        <p:spPr>
          <a:xfrm>
            <a:off x="482600" y="873125"/>
            <a:ext cx="8178799" cy="5111749"/>
          </a:xfrm>
          <a:prstGeom prst="rect">
            <a:avLst/>
          </a:prstGeom>
        </p:spPr>
      </p:pic>
    </p:spTree>
    <p:extLst>
      <p:ext uri="{BB962C8B-B14F-4D97-AF65-F5344CB8AC3E}">
        <p14:creationId xmlns:p14="http://schemas.microsoft.com/office/powerpoint/2010/main" val="3753066519"/>
      </p:ext>
    </p:extLst>
  </p:cSld>
  <p:clrMapOvr>
    <a:masterClrMapping/>
  </p:clrMapOvr>
  <mc:AlternateContent xmlns:mc="http://schemas.openxmlformats.org/markup-compatibility/2006" xmlns:p14="http://schemas.microsoft.com/office/powerpoint/2010/main">
    <mc:Choice Requires="p14">
      <p:transition spd="slow" p14:dur="4250">
        <p14:ripple/>
      </p:transition>
    </mc:Choice>
    <mc:Fallback xmlns="">
      <p:transition spd="slow">
        <p:fade/>
      </p:transition>
    </mc:Fallback>
  </mc:AlternateContent>
</p:sld>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Personalizar design">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gânico">
  <a:themeElements>
    <a:clrScheme name="Vermelho Violeta">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rgâ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â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Fluxo">
  <a:themeElements>
    <a:clrScheme name="Fluxo">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uxo">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uxo">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5.xml><?xml version="1.0" encoding="utf-8"?>
<a:theme xmlns:a="http://schemas.openxmlformats.org/drawingml/2006/main" name="1_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3070</Words>
  <Application>Microsoft Office PowerPoint</Application>
  <PresentationFormat>Apresentação na tela (4:3)</PresentationFormat>
  <Paragraphs>262</Paragraphs>
  <Slides>39</Slides>
  <Notes>13</Notes>
  <HiddenSlides>0</HiddenSlides>
  <MMClips>0</MMClips>
  <ScaleCrop>false</ScaleCrop>
  <HeadingPairs>
    <vt:vector size="6" baseType="variant">
      <vt:variant>
        <vt:lpstr>Fontes usadas</vt:lpstr>
      </vt:variant>
      <vt:variant>
        <vt:i4>9</vt:i4>
      </vt:variant>
      <vt:variant>
        <vt:lpstr>Tema</vt:lpstr>
      </vt:variant>
      <vt:variant>
        <vt:i4>5</vt:i4>
      </vt:variant>
      <vt:variant>
        <vt:lpstr>Títulos de slides</vt:lpstr>
      </vt:variant>
      <vt:variant>
        <vt:i4>39</vt:i4>
      </vt:variant>
    </vt:vector>
  </HeadingPairs>
  <TitlesOfParts>
    <vt:vector size="53" baseType="lpstr">
      <vt:lpstr>Arial</vt:lpstr>
      <vt:lpstr>Arial Narrow</vt:lpstr>
      <vt:lpstr>Calibri</vt:lpstr>
      <vt:lpstr>Constantia</vt:lpstr>
      <vt:lpstr>Garamond</vt:lpstr>
      <vt:lpstr>Roboto Slab</vt:lpstr>
      <vt:lpstr>Times New Roman</vt:lpstr>
      <vt:lpstr>Wingdings</vt:lpstr>
      <vt:lpstr>Wingdings 2</vt:lpstr>
      <vt:lpstr>Personalizar design</vt:lpstr>
      <vt:lpstr>Orgânico</vt:lpstr>
      <vt:lpstr>Design padrão</vt:lpstr>
      <vt:lpstr>1_Fluxo</vt:lpstr>
      <vt:lpstr>1_Tema do Office</vt:lpstr>
      <vt:lpstr>Apresentação do PowerPoint</vt:lpstr>
      <vt:lpstr>Apresentação do PowerPoint</vt:lpstr>
      <vt:lpstr>CONTEXTO POLÍTICO-SOCIAL</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PRINCIPAIS ESCRITORES </vt:lpstr>
      <vt:lpstr>Apresentação do PowerPoint</vt:lpstr>
      <vt:lpstr> CARACTERÍSITCAS DA 3ª GERAÇÃO ROMÂNTICA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Usuario</dc:creator>
  <cp:lastModifiedBy>Sílvia Cláudia Marques Lima</cp:lastModifiedBy>
  <cp:revision>27</cp:revision>
  <dcterms:created xsi:type="dcterms:W3CDTF">2020-12-11T23:43:43Z</dcterms:created>
  <dcterms:modified xsi:type="dcterms:W3CDTF">2024-05-13T02:22:07Z</dcterms:modified>
</cp:coreProperties>
</file>